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79" r:id="rId3"/>
    <p:sldId id="266" r:id="rId4"/>
    <p:sldId id="276" r:id="rId5"/>
    <p:sldId id="267" r:id="rId6"/>
    <p:sldId id="268" r:id="rId7"/>
    <p:sldId id="269" r:id="rId8"/>
    <p:sldId id="281" r:id="rId9"/>
    <p:sldId id="270" r:id="rId10"/>
    <p:sldId id="271" r:id="rId11"/>
    <p:sldId id="272" r:id="rId12"/>
    <p:sldId id="273" r:id="rId13"/>
    <p:sldId id="278" r:id="rId14"/>
    <p:sldId id="280" r:id="rId15"/>
    <p:sldId id="274" r:id="rId16"/>
    <p:sldId id="277" r:id="rId17"/>
    <p:sldId id="275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0EAE5-62C3-C345-AD03-5A5900E0548E}" v="173" dt="2021-06-02T08:21:23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4"/>
    <p:restoredTop sz="94829"/>
  </p:normalViewPr>
  <p:slideViewPr>
    <p:cSldViewPr snapToGrid="0" snapToObjects="1">
      <p:cViewPr varScale="1">
        <p:scale>
          <a:sx n="105" d="100"/>
          <a:sy n="105" d="100"/>
        </p:scale>
        <p:origin x="4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태[ 학부재학 / 영어영문학과 ]" userId="28c82ee6-4f9d-4ffe-b799-ffb5d9a30cd7" providerId="ADAL" clId="{B07AF428-1206-6342-B4DF-B3A163DD9097}"/>
    <pc:docChg chg="undo custSel addSld delSld modSld">
      <pc:chgData name="김승태[ 학부재학 / 영어영문학과 ]" userId="28c82ee6-4f9d-4ffe-b799-ffb5d9a30cd7" providerId="ADAL" clId="{B07AF428-1206-6342-B4DF-B3A163DD9097}" dt="2021-05-23T16:11:32.802" v="140" actId="14100"/>
      <pc:docMkLst>
        <pc:docMk/>
      </pc:docMkLst>
      <pc:sldChg chg="addSp delSp modSp mod">
        <pc:chgData name="김승태[ 학부재학 / 영어영문학과 ]" userId="28c82ee6-4f9d-4ffe-b799-ffb5d9a30cd7" providerId="ADAL" clId="{B07AF428-1206-6342-B4DF-B3A163DD9097}" dt="2021-05-23T16:11:16.410" v="137" actId="1036"/>
        <pc:sldMkLst>
          <pc:docMk/>
          <pc:sldMk cId="172917706" sldId="256"/>
        </pc:sldMkLst>
        <pc:spChg chg="add mod">
          <ac:chgData name="김승태[ 학부재학 / 영어영문학과 ]" userId="28c82ee6-4f9d-4ffe-b799-ffb5d9a30cd7" providerId="ADAL" clId="{B07AF428-1206-6342-B4DF-B3A163DD9097}" dt="2021-05-23T16:11:16.410" v="137" actId="1036"/>
          <ac:spMkLst>
            <pc:docMk/>
            <pc:sldMk cId="172917706" sldId="256"/>
            <ac:spMk id="2" creationId="{7F99698E-7973-464F-B1BA-B903E94A1A0B}"/>
          </ac:spMkLst>
        </pc:spChg>
        <pc:spChg chg="mod">
          <ac:chgData name="김승태[ 학부재학 / 영어영문학과 ]" userId="28c82ee6-4f9d-4ffe-b799-ffb5d9a30cd7" providerId="ADAL" clId="{B07AF428-1206-6342-B4DF-B3A163DD9097}" dt="2021-05-23T14:32:21.441" v="39" actId="20577"/>
          <ac:spMkLst>
            <pc:docMk/>
            <pc:sldMk cId="172917706" sldId="256"/>
            <ac:spMk id="4" creationId="{8D0A58CF-3A17-2E4A-A33D-9D9CD6573742}"/>
          </ac:spMkLst>
        </pc:spChg>
        <pc:picChg chg="del mod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2" creationId="{F3D98ACB-775D-074C-9629-EC86F970AABD}"/>
          </ac:picMkLst>
        </pc:picChg>
        <pc:picChg chg="del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3" creationId="{81533E5E-FCB1-3343-9134-111DC42C506E}"/>
          </ac:picMkLst>
        </pc:picChg>
        <pc:picChg chg="del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6" creationId="{07E7FFA9-3816-D646-B895-C779A6ECF816}"/>
          </ac:picMkLst>
        </pc:picChg>
        <pc:picChg chg="del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7" creationId="{0B35B652-5324-1045-845B-5A779A234E73}"/>
          </ac:picMkLst>
        </pc:picChg>
        <pc:picChg chg="del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8" creationId="{E98372D6-94A2-ED4E-AC17-B25CE92D9A5E}"/>
          </ac:picMkLst>
        </pc:picChg>
        <pc:picChg chg="del">
          <ac:chgData name="김승태[ 학부재학 / 영어영문학과 ]" userId="28c82ee6-4f9d-4ffe-b799-ffb5d9a30cd7" providerId="ADAL" clId="{B07AF428-1206-6342-B4DF-B3A163DD9097}" dt="2021-05-23T14:32:25.701" v="41" actId="478"/>
          <ac:picMkLst>
            <pc:docMk/>
            <pc:sldMk cId="172917706" sldId="256"/>
            <ac:picMk id="9" creationId="{4664D256-8110-3948-BCE4-009B94E3BEAF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2:54.576" v="44" actId="1076"/>
          <ac:picMkLst>
            <pc:docMk/>
            <pc:sldMk cId="172917706" sldId="256"/>
            <ac:picMk id="10" creationId="{1A4B4454-8584-0F4D-AAB9-A9DAA2A54986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3:08.049" v="46" actId="1076"/>
          <ac:picMkLst>
            <pc:docMk/>
            <pc:sldMk cId="172917706" sldId="256"/>
            <ac:picMk id="11" creationId="{E1E9AA9F-BF0F-D147-B264-6ECEFFA87E9E}"/>
          </ac:picMkLst>
        </pc:picChg>
        <pc:picChg chg="add del mod">
          <ac:chgData name="김승태[ 학부재학 / 영어영문학과 ]" userId="28c82ee6-4f9d-4ffe-b799-ffb5d9a30cd7" providerId="ADAL" clId="{B07AF428-1206-6342-B4DF-B3A163DD9097}" dt="2021-05-23T14:33:37.366" v="53" actId="478"/>
          <ac:picMkLst>
            <pc:docMk/>
            <pc:sldMk cId="172917706" sldId="256"/>
            <ac:picMk id="12" creationId="{AE20AE2A-1291-7146-88F8-9C1C401E487C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3:49.774" v="55" actId="1076"/>
          <ac:picMkLst>
            <pc:docMk/>
            <pc:sldMk cId="172917706" sldId="256"/>
            <ac:picMk id="13" creationId="{8472E47D-F44F-0E4D-91EE-C679CF4DAB26}"/>
          </ac:picMkLst>
        </pc:picChg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3794612042" sldId="257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2525166908" sldId="258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1603555575" sldId="259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1145062358" sldId="260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1994398754" sldId="261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3991450477" sldId="262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4138893534" sldId="263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4081960177" sldId="264"/>
        </pc:sldMkLst>
      </pc:sldChg>
      <pc:sldChg chg="del">
        <pc:chgData name="김승태[ 학부재학 / 영어영문학과 ]" userId="28c82ee6-4f9d-4ffe-b799-ffb5d9a30cd7" providerId="ADAL" clId="{B07AF428-1206-6342-B4DF-B3A163DD9097}" dt="2021-05-23T14:32:30.091" v="42" actId="2696"/>
        <pc:sldMkLst>
          <pc:docMk/>
          <pc:sldMk cId="3278772851" sldId="265"/>
        </pc:sldMkLst>
      </pc:sldChg>
      <pc:sldChg chg="addSp modSp mod">
        <pc:chgData name="김승태[ 학부재학 / 영어영문학과 ]" userId="28c82ee6-4f9d-4ffe-b799-ffb5d9a30cd7" providerId="ADAL" clId="{B07AF428-1206-6342-B4DF-B3A163DD9097}" dt="2021-05-23T14:34:37.573" v="61" actId="1076"/>
        <pc:sldMkLst>
          <pc:docMk/>
          <pc:sldMk cId="2929343767" sldId="266"/>
        </pc:sldMkLst>
        <pc:picChg chg="add mod">
          <ac:chgData name="김승태[ 학부재학 / 영어영문학과 ]" userId="28c82ee6-4f9d-4ffe-b799-ffb5d9a30cd7" providerId="ADAL" clId="{B07AF428-1206-6342-B4DF-B3A163DD9097}" dt="2021-05-23T14:34:10.109" v="57" actId="1076"/>
          <ac:picMkLst>
            <pc:docMk/>
            <pc:sldMk cId="2929343767" sldId="266"/>
            <ac:picMk id="2" creationId="{D671D12B-B6E4-D04D-9CCE-6768663061D0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4:24.043" v="59" actId="1076"/>
          <ac:picMkLst>
            <pc:docMk/>
            <pc:sldMk cId="2929343767" sldId="266"/>
            <ac:picMk id="3" creationId="{3F0BF99A-9F76-E44E-AA56-62044D2C4FE5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4:37.573" v="61" actId="1076"/>
          <ac:picMkLst>
            <pc:docMk/>
            <pc:sldMk cId="2929343767" sldId="266"/>
            <ac:picMk id="4" creationId="{BE021434-E3FC-9E45-A83E-C27C8F4DCCCB}"/>
          </ac:picMkLst>
        </pc:picChg>
      </pc:sldChg>
      <pc:sldChg chg="addSp modSp mod">
        <pc:chgData name="김승태[ 학부재학 / 영어영문학과 ]" userId="28c82ee6-4f9d-4ffe-b799-ffb5d9a30cd7" providerId="ADAL" clId="{B07AF428-1206-6342-B4DF-B3A163DD9097}" dt="2021-05-23T14:35:21.861" v="67" actId="1076"/>
        <pc:sldMkLst>
          <pc:docMk/>
          <pc:sldMk cId="807479452" sldId="267"/>
        </pc:sldMkLst>
        <pc:picChg chg="add mod">
          <ac:chgData name="김승태[ 학부재학 / 영어영문학과 ]" userId="28c82ee6-4f9d-4ffe-b799-ffb5d9a30cd7" providerId="ADAL" clId="{B07AF428-1206-6342-B4DF-B3A163DD9097}" dt="2021-05-23T14:34:54.534" v="63" actId="1076"/>
          <ac:picMkLst>
            <pc:docMk/>
            <pc:sldMk cId="807479452" sldId="267"/>
            <ac:picMk id="2" creationId="{AB1F8497-0E45-E248-800E-44B230C4C9FE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5:07.589" v="65" actId="1076"/>
          <ac:picMkLst>
            <pc:docMk/>
            <pc:sldMk cId="807479452" sldId="267"/>
            <ac:picMk id="3" creationId="{6EE8B73B-3D00-AC4C-9530-390AB4F4A37B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5:21.861" v="67" actId="1076"/>
          <ac:picMkLst>
            <pc:docMk/>
            <pc:sldMk cId="807479452" sldId="267"/>
            <ac:picMk id="4" creationId="{AECB305D-E3E8-464F-8FA4-7C9FA0C19357}"/>
          </ac:picMkLst>
        </pc:picChg>
      </pc:sldChg>
      <pc:sldChg chg="addSp delSp modSp mod">
        <pc:chgData name="김승태[ 학부재학 / 영어영문학과 ]" userId="28c82ee6-4f9d-4ffe-b799-ffb5d9a30cd7" providerId="ADAL" clId="{B07AF428-1206-6342-B4DF-B3A163DD9097}" dt="2021-05-23T16:11:32.802" v="140" actId="14100"/>
        <pc:sldMkLst>
          <pc:docMk/>
          <pc:sldMk cId="358772201" sldId="268"/>
        </pc:sldMkLst>
        <pc:spChg chg="add mod">
          <ac:chgData name="김승태[ 학부재학 / 영어영문학과 ]" userId="28c82ee6-4f9d-4ffe-b799-ffb5d9a30cd7" providerId="ADAL" clId="{B07AF428-1206-6342-B4DF-B3A163DD9097}" dt="2021-05-23T16:11:32.802" v="140" actId="14100"/>
          <ac:spMkLst>
            <pc:docMk/>
            <pc:sldMk cId="358772201" sldId="268"/>
            <ac:spMk id="6" creationId="{37BE39B3-90B2-1940-9D87-1B321FE5A9D8}"/>
          </ac:spMkLst>
        </pc:spChg>
        <pc:picChg chg="add mod">
          <ac:chgData name="김승태[ 학부재학 / 영어영문학과 ]" userId="28c82ee6-4f9d-4ffe-b799-ffb5d9a30cd7" providerId="ADAL" clId="{B07AF428-1206-6342-B4DF-B3A163DD9097}" dt="2021-05-23T14:35:56.187" v="69" actId="1076"/>
          <ac:picMkLst>
            <pc:docMk/>
            <pc:sldMk cId="358772201" sldId="268"/>
            <ac:picMk id="2" creationId="{7E7DB378-2B6B-D448-9F02-E33F48BFD5B4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6:06.669" v="71" actId="1076"/>
          <ac:picMkLst>
            <pc:docMk/>
            <pc:sldMk cId="358772201" sldId="268"/>
            <ac:picMk id="3" creationId="{B144F2FB-5DD7-194C-BAB6-8A32682F2A7B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6:21.738" v="73" actId="1076"/>
          <ac:picMkLst>
            <pc:docMk/>
            <pc:sldMk cId="358772201" sldId="268"/>
            <ac:picMk id="4" creationId="{CCAA8845-2F97-F241-A277-4BF403796DEC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6:58.855" v="76" actId="1076"/>
          <ac:picMkLst>
            <pc:docMk/>
            <pc:sldMk cId="358772201" sldId="268"/>
            <ac:picMk id="5" creationId="{500DDA28-008B-1249-9936-2F500EB2671C}"/>
          </ac:picMkLst>
        </pc:picChg>
        <pc:picChg chg="add del mod">
          <ac:chgData name="김승태[ 학부재학 / 영어영문학과 ]" userId="28c82ee6-4f9d-4ffe-b799-ffb5d9a30cd7" providerId="ADAL" clId="{B07AF428-1206-6342-B4DF-B3A163DD9097}" dt="2021-05-23T14:37:53.837" v="84" actId="21"/>
          <ac:picMkLst>
            <pc:docMk/>
            <pc:sldMk cId="358772201" sldId="268"/>
            <ac:picMk id="6" creationId="{3A23EF99-1E3B-AD46-BDEB-8214A7C5104A}"/>
          </ac:picMkLst>
        </pc:picChg>
        <pc:picChg chg="add del mod">
          <ac:chgData name="김승태[ 학부재학 / 영어영문학과 ]" userId="28c82ee6-4f9d-4ffe-b799-ffb5d9a30cd7" providerId="ADAL" clId="{B07AF428-1206-6342-B4DF-B3A163DD9097}" dt="2021-05-23T14:37:53.837" v="84" actId="21"/>
          <ac:picMkLst>
            <pc:docMk/>
            <pc:sldMk cId="358772201" sldId="268"/>
            <ac:picMk id="7" creationId="{5469EBFE-9E79-1F45-80EC-B5C133B00AF0}"/>
          </ac:picMkLst>
        </pc:picChg>
      </pc:sldChg>
      <pc:sldChg chg="addSp modSp mod">
        <pc:chgData name="김승태[ 학부재학 / 영어영문학과 ]" userId="28c82ee6-4f9d-4ffe-b799-ffb5d9a30cd7" providerId="ADAL" clId="{B07AF428-1206-6342-B4DF-B3A163DD9097}" dt="2021-05-23T14:37:57.846" v="87" actId="1076"/>
        <pc:sldMkLst>
          <pc:docMk/>
          <pc:sldMk cId="719025980" sldId="269"/>
        </pc:sldMkLst>
        <pc:picChg chg="add mod">
          <ac:chgData name="김승태[ 학부재학 / 영어영문학과 ]" userId="28c82ee6-4f9d-4ffe-b799-ffb5d9a30cd7" providerId="ADAL" clId="{B07AF428-1206-6342-B4DF-B3A163DD9097}" dt="2021-05-23T14:37:57.846" v="87" actId="1076"/>
          <ac:picMkLst>
            <pc:docMk/>
            <pc:sldMk cId="719025980" sldId="269"/>
            <ac:picMk id="2" creationId="{3DE554AC-B20A-E54E-B2AC-C22C42A135D4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7:56.614" v="86" actId="1076"/>
          <ac:picMkLst>
            <pc:docMk/>
            <pc:sldMk cId="719025980" sldId="269"/>
            <ac:picMk id="3" creationId="{CF443971-6CC1-D748-A032-E6C1170742D4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7:56.614" v="86" actId="1076"/>
          <ac:picMkLst>
            <pc:docMk/>
            <pc:sldMk cId="719025980" sldId="269"/>
            <ac:picMk id="4" creationId="{EA4EAA15-CF80-184D-8658-1798C808F62B}"/>
          </ac:picMkLst>
        </pc:picChg>
      </pc:sldChg>
      <pc:sldChg chg="addSp modSp mod">
        <pc:chgData name="김승태[ 학부재학 / 영어영문학과 ]" userId="28c82ee6-4f9d-4ffe-b799-ffb5d9a30cd7" providerId="ADAL" clId="{B07AF428-1206-6342-B4DF-B3A163DD9097}" dt="2021-05-23T14:39:25.007" v="92" actId="1076"/>
        <pc:sldMkLst>
          <pc:docMk/>
          <pc:sldMk cId="4168653231" sldId="270"/>
        </pc:sldMkLst>
        <pc:picChg chg="add mod">
          <ac:chgData name="김승태[ 학부재학 / 영어영문학과 ]" userId="28c82ee6-4f9d-4ffe-b799-ffb5d9a30cd7" providerId="ADAL" clId="{B07AF428-1206-6342-B4DF-B3A163DD9097}" dt="2021-05-23T14:38:55.671" v="89" actId="1076"/>
          <ac:picMkLst>
            <pc:docMk/>
            <pc:sldMk cId="4168653231" sldId="270"/>
            <ac:picMk id="2" creationId="{17A2B2FC-BB80-B540-8452-A7553E30A3FD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39:25.007" v="92" actId="1076"/>
          <ac:picMkLst>
            <pc:docMk/>
            <pc:sldMk cId="4168653231" sldId="270"/>
            <ac:picMk id="3" creationId="{EA0D3130-E148-C74A-B1DB-79106D0C9EC8}"/>
          </ac:picMkLst>
        </pc:picChg>
      </pc:sldChg>
      <pc:sldChg chg="addSp delSp modSp mod">
        <pc:chgData name="김승태[ 학부재학 / 영어영문학과 ]" userId="28c82ee6-4f9d-4ffe-b799-ffb5d9a30cd7" providerId="ADAL" clId="{B07AF428-1206-6342-B4DF-B3A163DD9097}" dt="2021-05-23T14:40:52.590" v="108" actId="1076"/>
        <pc:sldMkLst>
          <pc:docMk/>
          <pc:sldMk cId="3916128218" sldId="271"/>
        </pc:sldMkLst>
        <pc:picChg chg="add mod">
          <ac:chgData name="김승태[ 학부재학 / 영어영문학과 ]" userId="28c82ee6-4f9d-4ffe-b799-ffb5d9a30cd7" providerId="ADAL" clId="{B07AF428-1206-6342-B4DF-B3A163DD9097}" dt="2021-05-23T14:40:22.539" v="102" actId="1076"/>
          <ac:picMkLst>
            <pc:docMk/>
            <pc:sldMk cId="3916128218" sldId="271"/>
            <ac:picMk id="2" creationId="{2966D712-F761-334B-908E-98FF590ADA0A}"/>
          </ac:picMkLst>
        </pc:picChg>
        <pc:picChg chg="add del mod">
          <ac:chgData name="김승태[ 학부재학 / 영어영문학과 ]" userId="28c82ee6-4f9d-4ffe-b799-ffb5d9a30cd7" providerId="ADAL" clId="{B07AF428-1206-6342-B4DF-B3A163DD9097}" dt="2021-05-23T14:40:40.526" v="106"/>
          <ac:picMkLst>
            <pc:docMk/>
            <pc:sldMk cId="3916128218" sldId="271"/>
            <ac:picMk id="3" creationId="{C89B3E29-28A1-344D-9D30-36B0B65F4248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0:52.590" v="108" actId="1076"/>
          <ac:picMkLst>
            <pc:docMk/>
            <pc:sldMk cId="3916128218" sldId="271"/>
            <ac:picMk id="4" creationId="{F19A745C-2135-1844-941A-BC59F84DCA44}"/>
          </ac:picMkLst>
        </pc:picChg>
      </pc:sldChg>
      <pc:sldChg chg="addSp modSp add mod">
        <pc:chgData name="김승태[ 학부재학 / 영어영문학과 ]" userId="28c82ee6-4f9d-4ffe-b799-ffb5d9a30cd7" providerId="ADAL" clId="{B07AF428-1206-6342-B4DF-B3A163DD9097}" dt="2021-05-23T14:41:33.443" v="113" actId="1076"/>
        <pc:sldMkLst>
          <pc:docMk/>
          <pc:sldMk cId="1928764177" sldId="272"/>
        </pc:sldMkLst>
        <pc:picChg chg="add mod">
          <ac:chgData name="김승태[ 학부재학 / 영어영문학과 ]" userId="28c82ee6-4f9d-4ffe-b799-ffb5d9a30cd7" providerId="ADAL" clId="{B07AF428-1206-6342-B4DF-B3A163DD9097}" dt="2021-05-23T14:41:09.816" v="110" actId="1076"/>
          <ac:picMkLst>
            <pc:docMk/>
            <pc:sldMk cId="1928764177" sldId="272"/>
            <ac:picMk id="2" creationId="{B4356604-7A9B-F749-B59C-57BA4B3E3A37}"/>
          </ac:picMkLst>
        </pc:picChg>
        <pc:picChg chg="add">
          <ac:chgData name="김승태[ 학부재학 / 영어영문학과 ]" userId="28c82ee6-4f9d-4ffe-b799-ffb5d9a30cd7" providerId="ADAL" clId="{B07AF428-1206-6342-B4DF-B3A163DD9097}" dt="2021-05-23T14:41:21.032" v="111"/>
          <ac:picMkLst>
            <pc:docMk/>
            <pc:sldMk cId="1928764177" sldId="272"/>
            <ac:picMk id="3" creationId="{310D2055-78FE-8446-AD88-4D572D8F027C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1:33.443" v="113" actId="1076"/>
          <ac:picMkLst>
            <pc:docMk/>
            <pc:sldMk cId="1928764177" sldId="272"/>
            <ac:picMk id="4" creationId="{9C097B54-ADB7-5949-902E-78539FFBD015}"/>
          </ac:picMkLst>
        </pc:picChg>
      </pc:sldChg>
      <pc:sldChg chg="addSp modSp add mod">
        <pc:chgData name="김승태[ 학부재학 / 영어영문학과 ]" userId="28c82ee6-4f9d-4ffe-b799-ffb5d9a30cd7" providerId="ADAL" clId="{B07AF428-1206-6342-B4DF-B3A163DD9097}" dt="2021-05-23T14:42:09.592" v="119" actId="1076"/>
        <pc:sldMkLst>
          <pc:docMk/>
          <pc:sldMk cId="2102563693" sldId="273"/>
        </pc:sldMkLst>
        <pc:picChg chg="add mod">
          <ac:chgData name="김승태[ 학부재학 / 영어영문학과 ]" userId="28c82ee6-4f9d-4ffe-b799-ffb5d9a30cd7" providerId="ADAL" clId="{B07AF428-1206-6342-B4DF-B3A163DD9097}" dt="2021-05-23T14:41:47.147" v="115" actId="1076"/>
          <ac:picMkLst>
            <pc:docMk/>
            <pc:sldMk cId="2102563693" sldId="273"/>
            <ac:picMk id="2" creationId="{2AAB095D-28EC-CB47-A286-319066BD5611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1:58.106" v="117" actId="1076"/>
          <ac:picMkLst>
            <pc:docMk/>
            <pc:sldMk cId="2102563693" sldId="273"/>
            <ac:picMk id="3" creationId="{944EF3F7-7E75-A844-A354-E017877D6D8E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2:09.592" v="119" actId="1076"/>
          <ac:picMkLst>
            <pc:docMk/>
            <pc:sldMk cId="2102563693" sldId="273"/>
            <ac:picMk id="4" creationId="{58B4B77D-A065-A340-A4A0-0A5E2707A3AB}"/>
          </ac:picMkLst>
        </pc:picChg>
      </pc:sldChg>
      <pc:sldChg chg="addSp modSp add mod">
        <pc:chgData name="김승태[ 학부재학 / 영어영문학과 ]" userId="28c82ee6-4f9d-4ffe-b799-ffb5d9a30cd7" providerId="ADAL" clId="{B07AF428-1206-6342-B4DF-B3A163DD9097}" dt="2021-05-23T14:42:45.080" v="123" actId="1076"/>
        <pc:sldMkLst>
          <pc:docMk/>
          <pc:sldMk cId="3207360740" sldId="274"/>
        </pc:sldMkLst>
        <pc:picChg chg="add mod">
          <ac:chgData name="김승태[ 학부재학 / 영어영문학과 ]" userId="28c82ee6-4f9d-4ffe-b799-ffb5d9a30cd7" providerId="ADAL" clId="{B07AF428-1206-6342-B4DF-B3A163DD9097}" dt="2021-05-23T14:42:25.814" v="121" actId="1076"/>
          <ac:picMkLst>
            <pc:docMk/>
            <pc:sldMk cId="3207360740" sldId="274"/>
            <ac:picMk id="2" creationId="{1F553AB3-74FE-5F40-B365-6000475C5648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2:45.080" v="123" actId="1076"/>
          <ac:picMkLst>
            <pc:docMk/>
            <pc:sldMk cId="3207360740" sldId="274"/>
            <ac:picMk id="3" creationId="{900744EE-2A20-6B4D-AE02-52BA0251449A}"/>
          </ac:picMkLst>
        </pc:picChg>
      </pc:sldChg>
      <pc:sldChg chg="addSp modSp add mod">
        <pc:chgData name="김승태[ 학부재학 / 영어영문학과 ]" userId="28c82ee6-4f9d-4ffe-b799-ffb5d9a30cd7" providerId="ADAL" clId="{B07AF428-1206-6342-B4DF-B3A163DD9097}" dt="2021-05-23T14:43:14.564" v="127" actId="1076"/>
        <pc:sldMkLst>
          <pc:docMk/>
          <pc:sldMk cId="3155702993" sldId="275"/>
        </pc:sldMkLst>
        <pc:picChg chg="add mod">
          <ac:chgData name="김승태[ 학부재학 / 영어영문학과 ]" userId="28c82ee6-4f9d-4ffe-b799-ffb5d9a30cd7" providerId="ADAL" clId="{B07AF428-1206-6342-B4DF-B3A163DD9097}" dt="2021-05-23T14:43:02.585" v="125" actId="1076"/>
          <ac:picMkLst>
            <pc:docMk/>
            <pc:sldMk cId="3155702993" sldId="275"/>
            <ac:picMk id="2" creationId="{97F4CEDF-6880-C24F-9F5A-850EA86C68C6}"/>
          </ac:picMkLst>
        </pc:picChg>
        <pc:picChg chg="add mod">
          <ac:chgData name="김승태[ 학부재학 / 영어영문학과 ]" userId="28c82ee6-4f9d-4ffe-b799-ffb5d9a30cd7" providerId="ADAL" clId="{B07AF428-1206-6342-B4DF-B3A163DD9097}" dt="2021-05-23T14:43:14.564" v="127" actId="1076"/>
          <ac:picMkLst>
            <pc:docMk/>
            <pc:sldMk cId="3155702993" sldId="275"/>
            <ac:picMk id="3" creationId="{AD35D34B-0C23-A04A-9141-F00DC4EB689E}"/>
          </ac:picMkLst>
        </pc:picChg>
      </pc:sldChg>
      <pc:sldChg chg="add">
        <pc:chgData name="김승태[ 학부재학 / 영어영문학과 ]" userId="28c82ee6-4f9d-4ffe-b799-ffb5d9a30cd7" providerId="ADAL" clId="{B07AF428-1206-6342-B4DF-B3A163DD9097}" dt="2021-05-23T14:39:36.258" v="97"/>
        <pc:sldMkLst>
          <pc:docMk/>
          <pc:sldMk cId="1367834905" sldId="276"/>
        </pc:sldMkLst>
      </pc:sldChg>
      <pc:sldChg chg="add">
        <pc:chgData name="김승태[ 학부재학 / 영어영문학과 ]" userId="28c82ee6-4f9d-4ffe-b799-ffb5d9a30cd7" providerId="ADAL" clId="{B07AF428-1206-6342-B4DF-B3A163DD9097}" dt="2021-05-23T14:39:36.426" v="98"/>
        <pc:sldMkLst>
          <pc:docMk/>
          <pc:sldMk cId="2661354599" sldId="277"/>
        </pc:sldMkLst>
      </pc:sldChg>
      <pc:sldChg chg="add">
        <pc:chgData name="김승태[ 학부재학 / 영어영문학과 ]" userId="28c82ee6-4f9d-4ffe-b799-ffb5d9a30cd7" providerId="ADAL" clId="{B07AF428-1206-6342-B4DF-B3A163DD9097}" dt="2021-05-23T14:39:36.571" v="99"/>
        <pc:sldMkLst>
          <pc:docMk/>
          <pc:sldMk cId="2956875941" sldId="278"/>
        </pc:sldMkLst>
      </pc:sldChg>
      <pc:sldChg chg="add">
        <pc:chgData name="김승태[ 학부재학 / 영어영문학과 ]" userId="28c82ee6-4f9d-4ffe-b799-ffb5d9a30cd7" providerId="ADAL" clId="{B07AF428-1206-6342-B4DF-B3A163DD9097}" dt="2021-05-23T14:39:37.317" v="100"/>
        <pc:sldMkLst>
          <pc:docMk/>
          <pc:sldMk cId="2993802903" sldId="279"/>
        </pc:sldMkLst>
      </pc:sldChg>
    </pc:docChg>
  </pc:docChgLst>
  <pc:docChgLst>
    <pc:chgData name="김승태[ 학부재학 / 영어영문학과 ]" userId="28c82ee6-4f9d-4ffe-b799-ffb5d9a30cd7" providerId="ADAL" clId="{0D10EAE5-62C3-C345-AD03-5A5900E0548E}"/>
    <pc:docChg chg="undo custSel addSld delSld modSld sldOrd">
      <pc:chgData name="김승태[ 학부재학 / 영어영문학과 ]" userId="28c82ee6-4f9d-4ffe-b799-ffb5d9a30cd7" providerId="ADAL" clId="{0D10EAE5-62C3-C345-AD03-5A5900E0548E}" dt="2021-06-02T08:21:23.052" v="25229" actId="767"/>
      <pc:docMkLst>
        <pc:docMk/>
      </pc:docMkLst>
      <pc:sldChg chg="addSp delSp modSp mod">
        <pc:chgData name="김승태[ 학부재학 / 영어영문학과 ]" userId="28c82ee6-4f9d-4ffe-b799-ffb5d9a30cd7" providerId="ADAL" clId="{0D10EAE5-62C3-C345-AD03-5A5900E0548E}" dt="2021-06-02T08:21:23.052" v="25229" actId="767"/>
        <pc:sldMkLst>
          <pc:docMk/>
          <pc:sldMk cId="172917706" sldId="256"/>
        </pc:sldMkLst>
        <pc:spChg chg="mod">
          <ac:chgData name="김승태[ 학부재학 / 영어영문학과 ]" userId="28c82ee6-4f9d-4ffe-b799-ffb5d9a30cd7" providerId="ADAL" clId="{0D10EAE5-62C3-C345-AD03-5A5900E0548E}" dt="2021-05-24T15:52:36.546" v="2389" actId="113"/>
          <ac:spMkLst>
            <pc:docMk/>
            <pc:sldMk cId="172917706" sldId="256"/>
            <ac:spMk id="2" creationId="{7F99698E-7973-464F-B1BA-B903E94A1A0B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1:45:09.100" v="12712" actId="113"/>
          <ac:spMkLst>
            <pc:docMk/>
            <pc:sldMk cId="172917706" sldId="256"/>
            <ac:spMk id="3" creationId="{7B8A36FE-B383-DB45-8707-B8C2D8C5CA69}"/>
          </ac:spMkLst>
        </pc:spChg>
        <pc:spChg chg="add mod">
          <ac:chgData name="김승태[ 학부재학 / 영어영문학과 ]" userId="28c82ee6-4f9d-4ffe-b799-ffb5d9a30cd7" providerId="ADAL" clId="{0D10EAE5-62C3-C345-AD03-5A5900E0548E}" dt="2021-06-02T08:21:23.052" v="25229" actId="767"/>
          <ac:spMkLst>
            <pc:docMk/>
            <pc:sldMk cId="172917706" sldId="256"/>
            <ac:spMk id="7" creationId="{0C7AEAB5-A22D-F643-A4AA-AFC01333D3FD}"/>
          </ac:spMkLst>
        </pc:spChg>
        <pc:graphicFrameChg chg="add mod modGraphic">
          <ac:chgData name="김승태[ 학부재학 / 영어영문학과 ]" userId="28c82ee6-4f9d-4ffe-b799-ffb5d9a30cd7" providerId="ADAL" clId="{0D10EAE5-62C3-C345-AD03-5A5900E0548E}" dt="2021-05-27T05:54:40.669" v="10830" actId="1076"/>
          <ac:graphicFrameMkLst>
            <pc:docMk/>
            <pc:sldMk cId="172917706" sldId="256"/>
            <ac:graphicFrameMk id="6" creationId="{5F61E93C-0636-C74A-A824-C65AE3B54FD3}"/>
          </ac:graphicFrameMkLst>
        </pc:graphicFrameChg>
        <pc:picChg chg="del">
          <ac:chgData name="김승태[ 학부재학 / 영어영문학과 ]" userId="28c82ee6-4f9d-4ffe-b799-ffb5d9a30cd7" providerId="ADAL" clId="{0D10EAE5-62C3-C345-AD03-5A5900E0548E}" dt="2021-05-24T14:10:29.612" v="210" actId="21"/>
          <ac:picMkLst>
            <pc:docMk/>
            <pc:sldMk cId="172917706" sldId="256"/>
            <ac:picMk id="13" creationId="{8472E47D-F44F-0E4D-91EE-C679CF4DAB26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4T15:50:19.590" v="2170" actId="20577"/>
        <pc:sldMkLst>
          <pc:docMk/>
          <pc:sldMk cId="2929343767" sldId="266"/>
        </pc:sldMkLst>
        <pc:spChg chg="add del mod">
          <ac:chgData name="김승태[ 학부재학 / 영어영문학과 ]" userId="28c82ee6-4f9d-4ffe-b799-ffb5d9a30cd7" providerId="ADAL" clId="{0D10EAE5-62C3-C345-AD03-5A5900E0548E}" dt="2021-05-24T14:00:46.750" v="28" actId="478"/>
          <ac:spMkLst>
            <pc:docMk/>
            <pc:sldMk cId="2929343767" sldId="266"/>
            <ac:spMk id="5" creationId="{65E8E9F6-5598-1540-80E8-8D7802DC65E2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4T15:50:19.590" v="2170" actId="20577"/>
          <ac:spMkLst>
            <pc:docMk/>
            <pc:sldMk cId="2929343767" sldId="266"/>
            <ac:spMk id="6" creationId="{BC9B7FDC-2D81-F44A-A4D8-D58215A0227B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4T15:43:30.512" v="1482" actId="1076"/>
          <ac:spMkLst>
            <pc:docMk/>
            <pc:sldMk cId="2929343767" sldId="266"/>
            <ac:spMk id="7" creationId="{E8816412-1708-CD4B-B6BB-5CBFE46B6369}"/>
          </ac:spMkLst>
        </pc:spChg>
        <pc:picChg chg="mod">
          <ac:chgData name="김승태[ 학부재학 / 영어영문학과 ]" userId="28c82ee6-4f9d-4ffe-b799-ffb5d9a30cd7" providerId="ADAL" clId="{0D10EAE5-62C3-C345-AD03-5A5900E0548E}" dt="2021-05-24T14:05:12.663" v="134" actId="1076"/>
          <ac:picMkLst>
            <pc:docMk/>
            <pc:sldMk cId="2929343767" sldId="266"/>
            <ac:picMk id="3" creationId="{3F0BF99A-9F76-E44E-AA56-62044D2C4FE5}"/>
          </ac:picMkLst>
        </pc:picChg>
        <pc:picChg chg="del mod">
          <ac:chgData name="김승태[ 학부재학 / 영어영문학과 ]" userId="28c82ee6-4f9d-4ffe-b799-ffb5d9a30cd7" providerId="ADAL" clId="{0D10EAE5-62C3-C345-AD03-5A5900E0548E}" dt="2021-05-24T14:04:59.551" v="128" actId="21"/>
          <ac:picMkLst>
            <pc:docMk/>
            <pc:sldMk cId="2929343767" sldId="266"/>
            <ac:picMk id="4" creationId="{BE021434-E3FC-9E45-A83E-C27C8F4DCCCB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8T01:08:22.513" v="20053" actId="1076"/>
        <pc:sldMkLst>
          <pc:docMk/>
          <pc:sldMk cId="807479452" sldId="267"/>
        </pc:sldMkLst>
        <pc:spChg chg="add mod">
          <ac:chgData name="김승태[ 학부재학 / 영어영문학과 ]" userId="28c82ee6-4f9d-4ffe-b799-ffb5d9a30cd7" providerId="ADAL" clId="{0D10EAE5-62C3-C345-AD03-5A5900E0548E}" dt="2021-05-28T01:08:22.513" v="20053" actId="1076"/>
          <ac:spMkLst>
            <pc:docMk/>
            <pc:sldMk cId="807479452" sldId="267"/>
            <ac:spMk id="2" creationId="{496C30A7-7465-2146-8EC2-6245BB2918F8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1:25:11.966" v="7705" actId="1076"/>
          <ac:spMkLst>
            <pc:docMk/>
            <pc:sldMk cId="807479452" sldId="267"/>
            <ac:spMk id="5" creationId="{CED0C8EB-D808-BD49-AB1E-B48EF804D92A}"/>
          </ac:spMkLst>
        </pc:spChg>
        <pc:graphicFrameChg chg="add del mod modGraphic">
          <ac:chgData name="김승태[ 학부재학 / 영어영문학과 ]" userId="28c82ee6-4f9d-4ffe-b799-ffb5d9a30cd7" providerId="ADAL" clId="{0D10EAE5-62C3-C345-AD03-5A5900E0548E}" dt="2021-05-27T01:21:48.291" v="7226" actId="478"/>
          <ac:graphicFrameMkLst>
            <pc:docMk/>
            <pc:sldMk cId="807479452" sldId="267"/>
            <ac:graphicFrameMk id="6" creationId="{CFDA70A1-96B2-D043-A8ED-BE677CDDBCD1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01:24:54.817" v="7700" actId="1076"/>
          <ac:graphicFrameMkLst>
            <pc:docMk/>
            <pc:sldMk cId="807479452" sldId="267"/>
            <ac:graphicFrameMk id="7" creationId="{C9E81BA3-0547-214D-9006-2D100CF6D9CA}"/>
          </ac:graphicFrameMkLst>
        </pc:graphicFrameChg>
        <pc:picChg chg="del">
          <ac:chgData name="김승태[ 학부재학 / 영어영문학과 ]" userId="28c82ee6-4f9d-4ffe-b799-ffb5d9a30cd7" providerId="ADAL" clId="{0D10EAE5-62C3-C345-AD03-5A5900E0548E}" dt="2021-05-24T14:07:18.518" v="166" actId="21"/>
          <ac:picMkLst>
            <pc:docMk/>
            <pc:sldMk cId="807479452" sldId="267"/>
            <ac:picMk id="2" creationId="{AB1F8497-0E45-E248-800E-44B230C4C9FE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4T14:07:56.897" v="182" actId="1076"/>
          <ac:picMkLst>
            <pc:docMk/>
            <pc:sldMk cId="807479452" sldId="267"/>
            <ac:picMk id="3" creationId="{6EE8B73B-3D00-AC4C-9530-390AB4F4A37B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7T01:24:54.817" v="7700" actId="1076"/>
          <ac:picMkLst>
            <pc:docMk/>
            <pc:sldMk cId="807479452" sldId="267"/>
            <ac:picMk id="4" creationId="{AECB305D-E3E8-464F-8FA4-7C9FA0C19357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7T14:06:50.469" v="17108" actId="14100"/>
        <pc:sldMkLst>
          <pc:docMk/>
          <pc:sldMk cId="358772201" sldId="268"/>
        </pc:sldMkLst>
        <pc:spChg chg="mod">
          <ac:chgData name="김승태[ 학부재학 / 영어영문학과 ]" userId="28c82ee6-4f9d-4ffe-b799-ffb5d9a30cd7" providerId="ADAL" clId="{0D10EAE5-62C3-C345-AD03-5A5900E0548E}" dt="2021-05-24T14:25:20.598" v="607" actId="207"/>
          <ac:spMkLst>
            <pc:docMk/>
            <pc:sldMk cId="358772201" sldId="268"/>
            <ac:spMk id="6" creationId="{37BE39B3-90B2-1940-9D87-1B321FE5A9D8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4T14:09:05.135" v="189"/>
          <ac:spMkLst>
            <pc:docMk/>
            <pc:sldMk cId="358772201" sldId="268"/>
            <ac:spMk id="7" creationId="{BB709BDC-1619-1548-A001-D4561101EB09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1:20:20.590" v="7217" actId="20577"/>
          <ac:spMkLst>
            <pc:docMk/>
            <pc:sldMk cId="358772201" sldId="268"/>
            <ac:spMk id="8" creationId="{24A1966C-D0E8-F543-AC54-81A5CA356371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13:44:56.255" v="17093" actId="478"/>
          <ac:spMkLst>
            <pc:docMk/>
            <pc:sldMk cId="358772201" sldId="268"/>
            <ac:spMk id="9" creationId="{E9909932-E384-0340-B5D9-E22A5B24BE79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13:20:26.797" v="16384" actId="21"/>
          <ac:spMkLst>
            <pc:docMk/>
            <pc:sldMk cId="358772201" sldId="268"/>
            <ac:spMk id="10" creationId="{2EABA497-88B7-604B-A4A1-2BEC476AEB97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42:47.307" v="16452" actId="1076"/>
          <ac:spMkLst>
            <pc:docMk/>
            <pc:sldMk cId="358772201" sldId="268"/>
            <ac:spMk id="12" creationId="{3BFA94AF-8263-0541-96B2-7FAAB18C5242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42:47.307" v="16452" actId="1076"/>
          <ac:spMkLst>
            <pc:docMk/>
            <pc:sldMk cId="358772201" sldId="268"/>
            <ac:spMk id="13" creationId="{CEF13B15-B1A7-644A-8FAA-48B6DCADF8B1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42:47.307" v="16452" actId="1076"/>
          <ac:spMkLst>
            <pc:docMk/>
            <pc:sldMk cId="358772201" sldId="268"/>
            <ac:spMk id="14" creationId="{254754D6-A6AE-9548-8D48-6DA0E722F28D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42:47.307" v="16452" actId="1076"/>
          <ac:spMkLst>
            <pc:docMk/>
            <pc:sldMk cId="358772201" sldId="268"/>
            <ac:spMk id="15" creationId="{1B8186B3-1817-BC45-B322-6E079B07308C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44:53.592" v="17092" actId="20577"/>
          <ac:spMkLst>
            <pc:docMk/>
            <pc:sldMk cId="358772201" sldId="268"/>
            <ac:spMk id="48" creationId="{C1E83567-7136-FE43-9B8C-4ED9781F5D1F}"/>
          </ac:spMkLst>
        </pc:spChg>
        <pc:picChg chg="mod">
          <ac:chgData name="김승태[ 학부재학 / 영어영문학과 ]" userId="28c82ee6-4f9d-4ffe-b799-ffb5d9a30cd7" providerId="ADAL" clId="{0D10EAE5-62C3-C345-AD03-5A5900E0548E}" dt="2021-05-27T01:20:25.747" v="7218" actId="1076"/>
          <ac:picMkLst>
            <pc:docMk/>
            <pc:sldMk cId="358772201" sldId="268"/>
            <ac:picMk id="3" creationId="{B144F2FB-5DD7-194C-BAB6-8A32682F2A7B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7T13:30:27.838" v="16411" actId="1076"/>
          <ac:picMkLst>
            <pc:docMk/>
            <pc:sldMk cId="358772201" sldId="268"/>
            <ac:picMk id="4" creationId="{CCAA8845-2F97-F241-A277-4BF403796DEC}"/>
          </ac:picMkLst>
        </pc:picChg>
        <pc:picChg chg="del mod">
          <ac:chgData name="김승태[ 학부재학 / 영어영문학과 ]" userId="28c82ee6-4f9d-4ffe-b799-ffb5d9a30cd7" providerId="ADAL" clId="{0D10EAE5-62C3-C345-AD03-5A5900E0548E}" dt="2021-05-27T13:20:26.797" v="16384" actId="21"/>
          <ac:picMkLst>
            <pc:docMk/>
            <pc:sldMk cId="358772201" sldId="268"/>
            <ac:picMk id="5" creationId="{500DDA28-008B-1249-9936-2F500EB2671C}"/>
          </ac:picMkLst>
        </pc:picChg>
        <pc:picChg chg="add mod">
          <ac:chgData name="김승태[ 학부재학 / 영어영문학과 ]" userId="28c82ee6-4f9d-4ffe-b799-ffb5d9a30cd7" providerId="ADAL" clId="{0D10EAE5-62C3-C345-AD03-5A5900E0548E}" dt="2021-05-27T13:29:24.139" v="16394" actId="1076"/>
          <ac:picMkLst>
            <pc:docMk/>
            <pc:sldMk cId="358772201" sldId="268"/>
            <ac:picMk id="7" creationId="{D9E46232-8389-3C45-B98A-9B3CF7ABBDA3}"/>
          </ac:picMkLst>
        </pc:picChg>
        <pc:picChg chg="add del mod">
          <ac:chgData name="김승태[ 학부재학 / 영어영문학과 ]" userId="28c82ee6-4f9d-4ffe-b799-ffb5d9a30cd7" providerId="ADAL" clId="{0D10EAE5-62C3-C345-AD03-5A5900E0548E}" dt="2021-05-27T13:44:56.255" v="17093" actId="478"/>
          <ac:picMkLst>
            <pc:docMk/>
            <pc:sldMk cId="358772201" sldId="268"/>
            <ac:picMk id="1026" creationId="{DE446D56-DD2F-D541-92E8-E0A585C1AD09}"/>
          </ac:picMkLst>
        </pc:picChg>
        <pc:cxnChg chg="add mod">
          <ac:chgData name="김승태[ 학부재학 / 영어영문학과 ]" userId="28c82ee6-4f9d-4ffe-b799-ffb5d9a30cd7" providerId="ADAL" clId="{0D10EAE5-62C3-C345-AD03-5A5900E0548E}" dt="2021-05-27T14:06:43.291" v="17105" actId="14100"/>
          <ac:cxnSpMkLst>
            <pc:docMk/>
            <pc:sldMk cId="358772201" sldId="268"/>
            <ac:cxnSpMk id="16" creationId="{A7BD9802-E0C6-F448-87C1-40B85307AF94}"/>
          </ac:cxnSpMkLst>
        </pc:cxnChg>
        <pc:cxnChg chg="add del mod">
          <ac:chgData name="김승태[ 학부재학 / 영어영문학과 ]" userId="28c82ee6-4f9d-4ffe-b799-ffb5d9a30cd7" providerId="ADAL" clId="{0D10EAE5-62C3-C345-AD03-5A5900E0548E}" dt="2021-05-27T13:33:38.269" v="16433" actId="478"/>
          <ac:cxnSpMkLst>
            <pc:docMk/>
            <pc:sldMk cId="358772201" sldId="268"/>
            <ac:cxnSpMk id="17" creationId="{50FFC124-A95C-644B-80A1-9E7C2FCEFB5E}"/>
          </ac:cxnSpMkLst>
        </pc:cxnChg>
        <pc:cxnChg chg="add del mod">
          <ac:chgData name="김승태[ 학부재학 / 영어영문학과 ]" userId="28c82ee6-4f9d-4ffe-b799-ffb5d9a30cd7" providerId="ADAL" clId="{0D10EAE5-62C3-C345-AD03-5A5900E0548E}" dt="2021-05-27T13:33:38.269" v="16433" actId="478"/>
          <ac:cxnSpMkLst>
            <pc:docMk/>
            <pc:sldMk cId="358772201" sldId="268"/>
            <ac:cxnSpMk id="24" creationId="{EFD6EE33-0F46-D34C-92E6-C748B324BA9D}"/>
          </ac:cxnSpMkLst>
        </pc:cxnChg>
        <pc:cxnChg chg="add del mod">
          <ac:chgData name="김승태[ 학부재학 / 영어영문학과 ]" userId="28c82ee6-4f9d-4ffe-b799-ffb5d9a30cd7" providerId="ADAL" clId="{0D10EAE5-62C3-C345-AD03-5A5900E0548E}" dt="2021-05-27T13:33:38.269" v="16433" actId="478"/>
          <ac:cxnSpMkLst>
            <pc:docMk/>
            <pc:sldMk cId="358772201" sldId="268"/>
            <ac:cxnSpMk id="27" creationId="{F086BD3F-E0E4-F646-ACF3-249554A1524C}"/>
          </ac:cxnSpMkLst>
        </pc:cxnChg>
        <pc:cxnChg chg="add mod">
          <ac:chgData name="김승태[ 학부재학 / 영어영문학과 ]" userId="28c82ee6-4f9d-4ffe-b799-ffb5d9a30cd7" providerId="ADAL" clId="{0D10EAE5-62C3-C345-AD03-5A5900E0548E}" dt="2021-05-27T14:06:50.469" v="17108" actId="14100"/>
          <ac:cxnSpMkLst>
            <pc:docMk/>
            <pc:sldMk cId="358772201" sldId="268"/>
            <ac:cxnSpMk id="32" creationId="{4E989A8B-DF2D-0E42-8C1B-80C652DA7E8C}"/>
          </ac:cxnSpMkLst>
        </pc:cxnChg>
        <pc:cxnChg chg="add mod">
          <ac:chgData name="김승태[ 학부재학 / 영어영문학과 ]" userId="28c82ee6-4f9d-4ffe-b799-ffb5d9a30cd7" providerId="ADAL" clId="{0D10EAE5-62C3-C345-AD03-5A5900E0548E}" dt="2021-05-27T13:42:47.307" v="16452" actId="1076"/>
          <ac:cxnSpMkLst>
            <pc:docMk/>
            <pc:sldMk cId="358772201" sldId="268"/>
            <ac:cxnSpMk id="42" creationId="{F3B2F474-49BE-A349-9546-BFDA40C1005F}"/>
          </ac:cxnSpMkLst>
        </pc:cxnChg>
        <pc:cxnChg chg="add mod">
          <ac:chgData name="김승태[ 학부재학 / 영어영문학과 ]" userId="28c82ee6-4f9d-4ffe-b799-ffb5d9a30cd7" providerId="ADAL" clId="{0D10EAE5-62C3-C345-AD03-5A5900E0548E}" dt="2021-05-27T13:42:47.307" v="16452" actId="1076"/>
          <ac:cxnSpMkLst>
            <pc:docMk/>
            <pc:sldMk cId="358772201" sldId="268"/>
            <ac:cxnSpMk id="45" creationId="{92198B9C-34E4-9340-9AFD-279110311153}"/>
          </ac:cxnSpMkLst>
        </pc:cxnChg>
      </pc:sldChg>
      <pc:sldChg chg="addSp delSp modSp mod">
        <pc:chgData name="김승태[ 학부재학 / 영어영문학과 ]" userId="28c82ee6-4f9d-4ffe-b799-ffb5d9a30cd7" providerId="ADAL" clId="{0D10EAE5-62C3-C345-AD03-5A5900E0548E}" dt="2021-05-27T15:51:29.403" v="18540" actId="1076"/>
        <pc:sldMkLst>
          <pc:docMk/>
          <pc:sldMk cId="719025980" sldId="269"/>
        </pc:sldMkLst>
        <pc:spChg chg="add mod">
          <ac:chgData name="김승태[ 학부재학 / 영어영문학과 ]" userId="28c82ee6-4f9d-4ffe-b799-ffb5d9a30cd7" providerId="ADAL" clId="{0D10EAE5-62C3-C345-AD03-5A5900E0548E}" dt="2021-05-27T15:51:26.702" v="18538" actId="113"/>
          <ac:spMkLst>
            <pc:docMk/>
            <pc:sldMk cId="719025980" sldId="269"/>
            <ac:spMk id="5" creationId="{2D4E5F89-4F3E-594E-A5ED-F4AA0D84CA11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3:20:29.923" v="16386" actId="1076"/>
          <ac:spMkLst>
            <pc:docMk/>
            <pc:sldMk cId="719025980" sldId="269"/>
            <ac:spMk id="7" creationId="{1AC37FAD-1286-304D-B3E1-4B953A60F64C}"/>
          </ac:spMkLst>
        </pc:spChg>
        <pc:picChg chg="del mod">
          <ac:chgData name="김승태[ 학부재학 / 영어영문학과 ]" userId="28c82ee6-4f9d-4ffe-b799-ffb5d9a30cd7" providerId="ADAL" clId="{0D10EAE5-62C3-C345-AD03-5A5900E0548E}" dt="2021-05-27T13:45:55.031" v="17096" actId="21"/>
          <ac:picMkLst>
            <pc:docMk/>
            <pc:sldMk cId="719025980" sldId="269"/>
            <ac:picMk id="2" creationId="{3DE554AC-B20A-E54E-B2AC-C22C42A135D4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7T15:51:29.403" v="18540" actId="1076"/>
          <ac:picMkLst>
            <pc:docMk/>
            <pc:sldMk cId="719025980" sldId="269"/>
            <ac:picMk id="3" creationId="{CF443971-6CC1-D748-A032-E6C1170742D4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7T15:51:28.270" v="18539" actId="1076"/>
          <ac:picMkLst>
            <pc:docMk/>
            <pc:sldMk cId="719025980" sldId="269"/>
            <ac:picMk id="4" creationId="{EA4EAA15-CF80-184D-8658-1798C808F62B}"/>
          </ac:picMkLst>
        </pc:picChg>
        <pc:picChg chg="add mod">
          <ac:chgData name="김승태[ 학부재학 / 영어영문학과 ]" userId="28c82ee6-4f9d-4ffe-b799-ffb5d9a30cd7" providerId="ADAL" clId="{0D10EAE5-62C3-C345-AD03-5A5900E0548E}" dt="2021-05-27T13:20:29.923" v="16386" actId="1076"/>
          <ac:picMkLst>
            <pc:docMk/>
            <pc:sldMk cId="719025980" sldId="269"/>
            <ac:picMk id="6" creationId="{BD8028BA-5C8D-1941-88ED-5C8464FB2699}"/>
          </ac:picMkLst>
        </pc:picChg>
      </pc:sldChg>
      <pc:sldChg chg="addSp modSp mod">
        <pc:chgData name="김승태[ 학부재학 / 영어영문학과 ]" userId="28c82ee6-4f9d-4ffe-b799-ffb5d9a30cd7" providerId="ADAL" clId="{0D10EAE5-62C3-C345-AD03-5A5900E0548E}" dt="2021-05-27T04:58:24.579" v="8621" actId="113"/>
        <pc:sldMkLst>
          <pc:docMk/>
          <pc:sldMk cId="4168653231" sldId="270"/>
        </pc:sldMkLst>
        <pc:spChg chg="add mod">
          <ac:chgData name="김승태[ 학부재학 / 영어영문학과 ]" userId="28c82ee6-4f9d-4ffe-b799-ffb5d9a30cd7" providerId="ADAL" clId="{0D10EAE5-62C3-C345-AD03-5A5900E0548E}" dt="2021-05-27T04:58:24.579" v="8621" actId="113"/>
          <ac:spMkLst>
            <pc:docMk/>
            <pc:sldMk cId="4168653231" sldId="270"/>
            <ac:spMk id="4" creationId="{27D28AEB-27AA-7E45-87C4-D8FD33449C50}"/>
          </ac:spMkLst>
        </pc:spChg>
        <pc:picChg chg="mod">
          <ac:chgData name="김승태[ 학부재학 / 영어영문학과 ]" userId="28c82ee6-4f9d-4ffe-b799-ffb5d9a30cd7" providerId="ADAL" clId="{0D10EAE5-62C3-C345-AD03-5A5900E0548E}" dt="2021-05-27T01:12:51.524" v="6413" actId="1076"/>
          <ac:picMkLst>
            <pc:docMk/>
            <pc:sldMk cId="4168653231" sldId="270"/>
            <ac:picMk id="3" creationId="{EA0D3130-E148-C74A-B1DB-79106D0C9EC8}"/>
          </ac:picMkLst>
        </pc:picChg>
      </pc:sldChg>
      <pc:sldChg chg="addSp modSp mod">
        <pc:chgData name="김승태[ 학부재학 / 영어영문학과 ]" userId="28c82ee6-4f9d-4ffe-b799-ffb5d9a30cd7" providerId="ADAL" clId="{0D10EAE5-62C3-C345-AD03-5A5900E0548E}" dt="2021-05-27T05:01:46.420" v="8726" actId="20577"/>
        <pc:sldMkLst>
          <pc:docMk/>
          <pc:sldMk cId="3916128218" sldId="271"/>
        </pc:sldMkLst>
        <pc:spChg chg="add mod">
          <ac:chgData name="김승태[ 학부재학 / 영어영문학과 ]" userId="28c82ee6-4f9d-4ffe-b799-ffb5d9a30cd7" providerId="ADAL" clId="{0D10EAE5-62C3-C345-AD03-5A5900E0548E}" dt="2021-05-24T17:00:27.281" v="4522" actId="20577"/>
          <ac:spMkLst>
            <pc:docMk/>
            <pc:sldMk cId="3916128218" sldId="271"/>
            <ac:spMk id="3" creationId="{FDEDEEC1-42C6-EA44-AB6C-9DF764BE5C76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01:46.420" v="8726" actId="20577"/>
          <ac:spMkLst>
            <pc:docMk/>
            <pc:sldMk cId="3916128218" sldId="271"/>
            <ac:spMk id="5" creationId="{EADDFB34-98AA-204B-9C59-203B39160644}"/>
          </ac:spMkLst>
        </pc:spChg>
        <pc:picChg chg="mod">
          <ac:chgData name="김승태[ 학부재학 / 영어영문학과 ]" userId="28c82ee6-4f9d-4ffe-b799-ffb5d9a30cd7" providerId="ADAL" clId="{0D10EAE5-62C3-C345-AD03-5A5900E0548E}" dt="2021-05-24T16:42:48.639" v="4373" actId="1076"/>
          <ac:picMkLst>
            <pc:docMk/>
            <pc:sldMk cId="3916128218" sldId="271"/>
            <ac:picMk id="4" creationId="{F19A745C-2135-1844-941A-BC59F84DCA44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7T05:31:41.735" v="9966" actId="20577"/>
        <pc:sldMkLst>
          <pc:docMk/>
          <pc:sldMk cId="1928764177" sldId="272"/>
        </pc:sldMkLst>
        <pc:spChg chg="add mod">
          <ac:chgData name="김승태[ 학부재학 / 영어영문학과 ]" userId="28c82ee6-4f9d-4ffe-b799-ffb5d9a30cd7" providerId="ADAL" clId="{0D10EAE5-62C3-C345-AD03-5A5900E0548E}" dt="2021-05-27T05:31:41.735" v="9966" actId="20577"/>
          <ac:spMkLst>
            <pc:docMk/>
            <pc:sldMk cId="1928764177" sldId="272"/>
            <ac:spMk id="5" creationId="{DBED73E1-90D3-754E-84B1-EBE4580E3AFC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5T15:28:41.160" v="4527" actId="478"/>
          <ac:spMkLst>
            <pc:docMk/>
            <pc:sldMk cId="1928764177" sldId="272"/>
            <ac:spMk id="6" creationId="{1C85B65C-A8F8-9049-AF8A-FD3CBC369314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1:13:48.197" v="6455" actId="20577"/>
          <ac:spMkLst>
            <pc:docMk/>
            <pc:sldMk cId="1928764177" sldId="272"/>
            <ac:spMk id="11" creationId="{F9AD2796-991B-184A-8D42-3734B99D9E2C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8:59.254" v="9889" actId="1076"/>
          <ac:spMkLst>
            <pc:docMk/>
            <pc:sldMk cId="1928764177" sldId="272"/>
            <ac:spMk id="12" creationId="{0C2A940F-F11A-824A-9507-1EECDD72E53A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8:59.254" v="9889" actId="1076"/>
          <ac:spMkLst>
            <pc:docMk/>
            <pc:sldMk cId="1928764177" sldId="272"/>
            <ac:spMk id="13" creationId="{6657EA9F-56F8-4349-AA33-05BA3257F36A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8:59.254" v="9889" actId="1076"/>
          <ac:spMkLst>
            <pc:docMk/>
            <pc:sldMk cId="1928764177" sldId="272"/>
            <ac:spMk id="14" creationId="{2F79420D-A63C-FA4A-B635-4FDEFCD0B157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8:59.254" v="9889" actId="1076"/>
          <ac:spMkLst>
            <pc:docMk/>
            <pc:sldMk cId="1928764177" sldId="272"/>
            <ac:spMk id="15" creationId="{39D47C1A-7969-474A-96AB-5B08CD57D1EC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9:20.236" v="9894" actId="1076"/>
          <ac:spMkLst>
            <pc:docMk/>
            <pc:sldMk cId="1928764177" sldId="272"/>
            <ac:spMk id="16" creationId="{D5AA77DB-D52E-2243-93FC-73D2F5852E23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05:08:09.355" v="9081" actId="478"/>
          <ac:spMkLst>
            <pc:docMk/>
            <pc:sldMk cId="1928764177" sldId="272"/>
            <ac:spMk id="17" creationId="{FAD2F58C-357A-8C46-B96C-F4F75414A61C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05:08:09.355" v="9081" actId="478"/>
          <ac:spMkLst>
            <pc:docMk/>
            <pc:sldMk cId="1928764177" sldId="272"/>
            <ac:spMk id="18" creationId="{1A6FE00F-CE27-E24A-BB3F-A00A70FCEBA9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9:20.236" v="9894" actId="1076"/>
          <ac:spMkLst>
            <pc:docMk/>
            <pc:sldMk cId="1928764177" sldId="272"/>
            <ac:spMk id="19" creationId="{AD673745-3B3D-3F47-A3FF-2D56FDC7C24D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05:29:20.236" v="9894" actId="1076"/>
          <ac:spMkLst>
            <pc:docMk/>
            <pc:sldMk cId="1928764177" sldId="272"/>
            <ac:spMk id="20" creationId="{4276453B-CC2A-4640-A8A6-8FD4953FCAE3}"/>
          </ac:spMkLst>
        </pc:spChg>
        <pc:graphicFrameChg chg="add del mod modGraphic">
          <ac:chgData name="김승태[ 학부재학 / 영어영문학과 ]" userId="28c82ee6-4f9d-4ffe-b799-ffb5d9a30cd7" providerId="ADAL" clId="{0D10EAE5-62C3-C345-AD03-5A5900E0548E}" dt="2021-05-27T00:45:35.545" v="4582" actId="3680"/>
          <ac:graphicFrameMkLst>
            <pc:docMk/>
            <pc:sldMk cId="1928764177" sldId="272"/>
            <ac:graphicFrameMk id="6" creationId="{3B14FCC3-56BB-874B-BBE3-E206258E2148}"/>
          </ac:graphicFrameMkLst>
        </pc:graphicFrameChg>
        <pc:graphicFrameChg chg="add del modGraphic">
          <ac:chgData name="김승태[ 학부재학 / 영어영문학과 ]" userId="28c82ee6-4f9d-4ffe-b799-ffb5d9a30cd7" providerId="ADAL" clId="{0D10EAE5-62C3-C345-AD03-5A5900E0548E}" dt="2021-05-27T00:46:31.546" v="4610" actId="478"/>
          <ac:graphicFrameMkLst>
            <pc:docMk/>
            <pc:sldMk cId="1928764177" sldId="272"/>
            <ac:graphicFrameMk id="8" creationId="{C60A827F-5743-B644-AE51-9512CE2ADCCC}"/>
          </ac:graphicFrameMkLst>
        </pc:graphicFrameChg>
        <pc:graphicFrameChg chg="add del modGraphic">
          <ac:chgData name="김승태[ 학부재학 / 영어영문학과 ]" userId="28c82ee6-4f9d-4ffe-b799-ffb5d9a30cd7" providerId="ADAL" clId="{0D10EAE5-62C3-C345-AD03-5A5900E0548E}" dt="2021-05-27T00:46:56.930" v="4621" actId="478"/>
          <ac:graphicFrameMkLst>
            <pc:docMk/>
            <pc:sldMk cId="1928764177" sldId="272"/>
            <ac:graphicFrameMk id="9" creationId="{0B56B158-29E2-074E-944E-B8777371C298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00:49:14.328" v="4686" actId="1076"/>
          <ac:graphicFrameMkLst>
            <pc:docMk/>
            <pc:sldMk cId="1928764177" sldId="272"/>
            <ac:graphicFrameMk id="10" creationId="{151DBBAA-2A8E-774C-B660-4CBA993C1526}"/>
          </ac:graphicFrameMkLst>
        </pc:graphicFrameChg>
        <pc:picChg chg="del mod">
          <ac:chgData name="김승태[ 학부재학 / 영어영문학과 ]" userId="28c82ee6-4f9d-4ffe-b799-ffb5d9a30cd7" providerId="ADAL" clId="{0D10EAE5-62C3-C345-AD03-5A5900E0548E}" dt="2021-05-27T05:06:16.065" v="9027" actId="21"/>
          <ac:picMkLst>
            <pc:docMk/>
            <pc:sldMk cId="1928764177" sldId="272"/>
            <ac:picMk id="4" creationId="{9C097B54-ADB7-5949-902E-78539FFBD015}"/>
          </ac:picMkLst>
        </pc:picChg>
        <pc:picChg chg="add del mod">
          <ac:chgData name="김승태[ 학부재학 / 영어영문학과 ]" userId="28c82ee6-4f9d-4ffe-b799-ffb5d9a30cd7" providerId="ADAL" clId="{0D10EAE5-62C3-C345-AD03-5A5900E0548E}" dt="2021-05-27T05:06:16.065" v="9027" actId="21"/>
          <ac:picMkLst>
            <pc:docMk/>
            <pc:sldMk cId="1928764177" sldId="272"/>
            <ac:picMk id="7" creationId="{6F444166-2419-E84B-A8F7-B86E68DD8AEB}"/>
          </ac:picMkLst>
        </pc:picChg>
        <pc:cxnChg chg="add mod">
          <ac:chgData name="김승태[ 학부재학 / 영어영문학과 ]" userId="28c82ee6-4f9d-4ffe-b799-ffb5d9a30cd7" providerId="ADAL" clId="{0D10EAE5-62C3-C345-AD03-5A5900E0548E}" dt="2021-05-27T05:29:20.236" v="9894" actId="1076"/>
          <ac:cxnSpMkLst>
            <pc:docMk/>
            <pc:sldMk cId="1928764177" sldId="272"/>
            <ac:cxnSpMk id="22" creationId="{FA7FF0E9-E4C8-3149-B493-C1D60B4A6C84}"/>
          </ac:cxnSpMkLst>
        </pc:cxnChg>
        <pc:cxnChg chg="add mod">
          <ac:chgData name="김승태[ 학부재학 / 영어영문학과 ]" userId="28c82ee6-4f9d-4ffe-b799-ffb5d9a30cd7" providerId="ADAL" clId="{0D10EAE5-62C3-C345-AD03-5A5900E0548E}" dt="2021-05-27T05:29:20.236" v="9894" actId="1076"/>
          <ac:cxnSpMkLst>
            <pc:docMk/>
            <pc:sldMk cId="1928764177" sldId="272"/>
            <ac:cxnSpMk id="23" creationId="{B9A059AC-A72E-CC44-A41B-0AFA4572F1EF}"/>
          </ac:cxnSpMkLst>
        </pc:cxnChg>
        <pc:cxnChg chg="add mod">
          <ac:chgData name="김승태[ 학부재학 / 영어영문학과 ]" userId="28c82ee6-4f9d-4ffe-b799-ffb5d9a30cd7" providerId="ADAL" clId="{0D10EAE5-62C3-C345-AD03-5A5900E0548E}" dt="2021-05-27T05:29:20.236" v="9894" actId="1076"/>
          <ac:cxnSpMkLst>
            <pc:docMk/>
            <pc:sldMk cId="1928764177" sldId="272"/>
            <ac:cxnSpMk id="26" creationId="{28B036F7-91BB-F743-8C68-489FB4C41915}"/>
          </ac:cxnSpMkLst>
        </pc:cxnChg>
      </pc:sldChg>
      <pc:sldChg chg="addSp delSp modSp mod">
        <pc:chgData name="김승태[ 학부재학 / 영어영문학과 ]" userId="28c82ee6-4f9d-4ffe-b799-ffb5d9a30cd7" providerId="ADAL" clId="{0D10EAE5-62C3-C345-AD03-5A5900E0548E}" dt="2021-05-28T04:44:50.964" v="24417" actId="20577"/>
        <pc:sldMkLst>
          <pc:docMk/>
          <pc:sldMk cId="2102563693" sldId="273"/>
        </pc:sldMkLst>
        <pc:spChg chg="add mod">
          <ac:chgData name="김승태[ 학부재학 / 영어영문학과 ]" userId="28c82ee6-4f9d-4ffe-b799-ffb5d9a30cd7" providerId="ADAL" clId="{0D10EAE5-62C3-C345-AD03-5A5900E0548E}" dt="2021-05-28T04:44:50.964" v="24417" actId="20577"/>
          <ac:spMkLst>
            <pc:docMk/>
            <pc:sldMk cId="2102563693" sldId="273"/>
            <ac:spMk id="4" creationId="{E50AA39F-40C1-4E4E-91B4-D961CEAA6E5C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8T03:06:23.613" v="21806" actId="478"/>
          <ac:spMkLst>
            <pc:docMk/>
            <pc:sldMk cId="2102563693" sldId="273"/>
            <ac:spMk id="6" creationId="{1706B910-CB97-CC4F-AE9C-F167F7AD0ABC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8T03:16:22.309" v="22716" actId="113"/>
          <ac:spMkLst>
            <pc:docMk/>
            <pc:sldMk cId="2102563693" sldId="273"/>
            <ac:spMk id="9" creationId="{5525668D-E48B-754F-8E53-4D99E83B8FBA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16:15:06.384" v="19577" actId="478"/>
          <ac:spMkLst>
            <pc:docMk/>
            <pc:sldMk cId="2102563693" sldId="273"/>
            <ac:spMk id="9" creationId="{73B18124-9977-9F4F-819C-9D75B2071987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6:22:32.384" v="20051" actId="113"/>
          <ac:spMkLst>
            <pc:docMk/>
            <pc:sldMk cId="2102563693" sldId="273"/>
            <ac:spMk id="10" creationId="{56F39D99-E4F5-D64D-8E20-38C6779B83AF}"/>
          </ac:spMkLst>
        </pc:spChg>
        <pc:picChg chg="mod">
          <ac:chgData name="김승태[ 학부재학 / 영어영문학과 ]" userId="28c82ee6-4f9d-4ffe-b799-ffb5d9a30cd7" providerId="ADAL" clId="{0D10EAE5-62C3-C345-AD03-5A5900E0548E}" dt="2021-05-27T05:06:09.656" v="9025" actId="1076"/>
          <ac:picMkLst>
            <pc:docMk/>
            <pc:sldMk cId="2102563693" sldId="273"/>
            <ac:picMk id="2" creationId="{2AAB095D-28EC-CB47-A286-319066BD5611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7T16:21:00.678" v="20001" actId="1076"/>
          <ac:picMkLst>
            <pc:docMk/>
            <pc:sldMk cId="2102563693" sldId="273"/>
            <ac:picMk id="3" creationId="{944EF3F7-7E75-A844-A354-E017877D6D8E}"/>
          </ac:picMkLst>
        </pc:picChg>
        <pc:picChg chg="del mod">
          <ac:chgData name="김승태[ 학부재학 / 영어영문학과 ]" userId="28c82ee6-4f9d-4ffe-b799-ffb5d9a30cd7" providerId="ADAL" clId="{0D10EAE5-62C3-C345-AD03-5A5900E0548E}" dt="2021-05-27T12:02:11.634" v="14452" actId="21"/>
          <ac:picMkLst>
            <pc:docMk/>
            <pc:sldMk cId="2102563693" sldId="273"/>
            <ac:picMk id="4" creationId="{58B4B77D-A065-A340-A4A0-0A5E2707A3AB}"/>
          </ac:picMkLst>
        </pc:picChg>
        <pc:picChg chg="add del mod">
          <ac:chgData name="김승태[ 학부재학 / 영어영문학과 ]" userId="28c82ee6-4f9d-4ffe-b799-ffb5d9a30cd7" providerId="ADAL" clId="{0D10EAE5-62C3-C345-AD03-5A5900E0548E}" dt="2021-05-28T03:16:23.577" v="22717" actId="478"/>
          <ac:picMkLst>
            <pc:docMk/>
            <pc:sldMk cId="2102563693" sldId="273"/>
            <ac:picMk id="5" creationId="{80BB22E8-1109-6241-8E87-C5C0F3F58ECB}"/>
          </ac:picMkLst>
        </pc:picChg>
        <pc:picChg chg="add mod">
          <ac:chgData name="김승태[ 학부재학 / 영어영문학과 ]" userId="28c82ee6-4f9d-4ffe-b799-ffb5d9a30cd7" providerId="ADAL" clId="{0D10EAE5-62C3-C345-AD03-5A5900E0548E}" dt="2021-05-27T05:06:19.415" v="9029" actId="1076"/>
          <ac:picMkLst>
            <pc:docMk/>
            <pc:sldMk cId="2102563693" sldId="273"/>
            <ac:picMk id="7" creationId="{4AC5A335-F73D-DF40-8959-B0D702796E0B}"/>
          </ac:picMkLst>
        </pc:picChg>
        <pc:picChg chg="add del mod">
          <ac:chgData name="김승태[ 학부재학 / 영어영문학과 ]" userId="28c82ee6-4f9d-4ffe-b799-ffb5d9a30cd7" providerId="ADAL" clId="{0D10EAE5-62C3-C345-AD03-5A5900E0548E}" dt="2021-05-28T04:44:46.184" v="24415" actId="478"/>
          <ac:picMkLst>
            <pc:docMk/>
            <pc:sldMk cId="2102563693" sldId="273"/>
            <ac:picMk id="8" creationId="{61D5E557-5A27-3443-B0B3-6FC747592EF0}"/>
          </ac:picMkLst>
        </pc:picChg>
        <pc:picChg chg="add del mod">
          <ac:chgData name="김승태[ 학부재학 / 영어영문학과 ]" userId="28c82ee6-4f9d-4ffe-b799-ffb5d9a30cd7" providerId="ADAL" clId="{0D10EAE5-62C3-C345-AD03-5A5900E0548E}" dt="2021-05-27T16:15:06.384" v="19577" actId="478"/>
          <ac:picMkLst>
            <pc:docMk/>
            <pc:sldMk cId="2102563693" sldId="273"/>
            <ac:picMk id="1025" creationId="{41BBFEB9-36E4-5549-A714-4D4D7E23BC4F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8T01:34:03.900" v="20826" actId="20577"/>
        <pc:sldMkLst>
          <pc:docMk/>
          <pc:sldMk cId="3207360740" sldId="274"/>
        </pc:sldMkLst>
        <pc:spChg chg="add mod">
          <ac:chgData name="김승태[ 학부재학 / 영어영문학과 ]" userId="28c82ee6-4f9d-4ffe-b799-ffb5d9a30cd7" providerId="ADAL" clId="{0D10EAE5-62C3-C345-AD03-5A5900E0548E}" dt="2021-05-28T01:31:13.286" v="20783" actId="20577"/>
          <ac:spMkLst>
            <pc:docMk/>
            <pc:sldMk cId="3207360740" sldId="274"/>
            <ac:spMk id="4" creationId="{265073F3-B255-F14E-A711-37DEAD8FE3BC}"/>
          </ac:spMkLst>
        </pc:spChg>
        <pc:graphicFrameChg chg="add mod modGraphic">
          <ac:chgData name="김승태[ 학부재학 / 영어영문학과 ]" userId="28c82ee6-4f9d-4ffe-b799-ffb5d9a30cd7" providerId="ADAL" clId="{0D10EAE5-62C3-C345-AD03-5A5900E0548E}" dt="2021-05-28T01:34:03.900" v="20826" actId="20577"/>
          <ac:graphicFrameMkLst>
            <pc:docMk/>
            <pc:sldMk cId="3207360740" sldId="274"/>
            <ac:graphicFrameMk id="3" creationId="{B80DE3CC-B972-1442-BB25-6CA21297699D}"/>
          </ac:graphicFrameMkLst>
        </pc:graphicFrameChg>
        <pc:picChg chg="mod">
          <ac:chgData name="김승태[ 학부재학 / 영어영문학과 ]" userId="28c82ee6-4f9d-4ffe-b799-ffb5d9a30cd7" providerId="ADAL" clId="{0D10EAE5-62C3-C345-AD03-5A5900E0548E}" dt="2021-05-28T01:25:48.109" v="20434" actId="1076"/>
          <ac:picMkLst>
            <pc:docMk/>
            <pc:sldMk cId="3207360740" sldId="274"/>
            <ac:picMk id="2" creationId="{1F553AB3-74FE-5F40-B365-6000475C5648}"/>
          </ac:picMkLst>
        </pc:picChg>
        <pc:picChg chg="del">
          <ac:chgData name="김승태[ 학부재학 / 영어영문학과 ]" userId="28c82ee6-4f9d-4ffe-b799-ffb5d9a30cd7" providerId="ADAL" clId="{0D10EAE5-62C3-C345-AD03-5A5900E0548E}" dt="2021-05-27T05:40:52.327" v="9968" actId="21"/>
          <ac:picMkLst>
            <pc:docMk/>
            <pc:sldMk cId="3207360740" sldId="274"/>
            <ac:picMk id="3" creationId="{900744EE-2A20-6B4D-AE02-52BA0251449A}"/>
          </ac:picMkLst>
        </pc:picChg>
      </pc:sldChg>
      <pc:sldChg chg="addSp delSp modSp mod">
        <pc:chgData name="김승태[ 학부재학 / 영어영문학과 ]" userId="28c82ee6-4f9d-4ffe-b799-ffb5d9a30cd7" providerId="ADAL" clId="{0D10EAE5-62C3-C345-AD03-5A5900E0548E}" dt="2021-05-28T05:01:53.964" v="25228" actId="478"/>
        <pc:sldMkLst>
          <pc:docMk/>
          <pc:sldMk cId="3155702993" sldId="275"/>
        </pc:sldMkLst>
        <pc:spChg chg="add del mod">
          <ac:chgData name="김승태[ 학부재학 / 영어영문학과 ]" userId="28c82ee6-4f9d-4ffe-b799-ffb5d9a30cd7" providerId="ADAL" clId="{0D10EAE5-62C3-C345-AD03-5A5900E0548E}" dt="2021-05-28T01:40:36.709" v="20853" actId="21"/>
          <ac:spMkLst>
            <pc:docMk/>
            <pc:sldMk cId="3155702993" sldId="275"/>
            <ac:spMk id="4" creationId="{26AB58A5-31BA-6841-AAFF-995BD5A6C99A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8T05:01:47.011" v="25227" actId="207"/>
          <ac:spMkLst>
            <pc:docMk/>
            <pc:sldMk cId="3155702993" sldId="275"/>
            <ac:spMk id="5" creationId="{EA1B8CD0-E676-9D4C-A25D-E926089345D7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8T05:01:53.964" v="25228" actId="478"/>
          <ac:spMkLst>
            <pc:docMk/>
            <pc:sldMk cId="3155702993" sldId="275"/>
            <ac:spMk id="6" creationId="{76602938-6900-164A-83C8-7E61725E34DE}"/>
          </ac:spMkLst>
        </pc:spChg>
        <pc:picChg chg="del mod">
          <ac:chgData name="김승태[ 학부재학 / 영어영문학과 ]" userId="28c82ee6-4f9d-4ffe-b799-ffb5d9a30cd7" providerId="ADAL" clId="{0D10EAE5-62C3-C345-AD03-5A5900E0548E}" dt="2021-05-28T01:40:36.709" v="20853" actId="21"/>
          <ac:picMkLst>
            <pc:docMk/>
            <pc:sldMk cId="3155702993" sldId="275"/>
            <ac:picMk id="2" creationId="{97F4CEDF-6880-C24F-9F5A-850EA86C68C6}"/>
          </ac:picMkLst>
        </pc:picChg>
        <pc:picChg chg="mod">
          <ac:chgData name="김승태[ 학부재학 / 영어영문학과 ]" userId="28c82ee6-4f9d-4ffe-b799-ffb5d9a30cd7" providerId="ADAL" clId="{0D10EAE5-62C3-C345-AD03-5A5900E0548E}" dt="2021-05-28T01:40:47.381" v="20856" actId="1076"/>
          <ac:picMkLst>
            <pc:docMk/>
            <pc:sldMk cId="3155702993" sldId="275"/>
            <ac:picMk id="3" creationId="{AD35D34B-0C23-A04A-9141-F00DC4EB689E}"/>
          </ac:picMkLst>
        </pc:picChg>
      </pc:sldChg>
      <pc:sldChg chg="del">
        <pc:chgData name="김승태[ 학부재학 / 영어영문학과 ]" userId="28c82ee6-4f9d-4ffe-b799-ffb5d9a30cd7" providerId="ADAL" clId="{0D10EAE5-62C3-C345-AD03-5A5900E0548E}" dt="2021-05-24T14:04:54.514" v="126" actId="2696"/>
        <pc:sldMkLst>
          <pc:docMk/>
          <pc:sldMk cId="1367834905" sldId="276"/>
        </pc:sldMkLst>
      </pc:sldChg>
      <pc:sldChg chg="addSp delSp modSp add mod">
        <pc:chgData name="김승태[ 학부재학 / 영어영문학과 ]" userId="28c82ee6-4f9d-4ffe-b799-ffb5d9a30cd7" providerId="ADAL" clId="{0D10EAE5-62C3-C345-AD03-5A5900E0548E}" dt="2021-05-27T15:51:56.289" v="18548" actId="20577"/>
        <pc:sldMkLst>
          <pc:docMk/>
          <pc:sldMk cId="3172746339" sldId="276"/>
        </pc:sldMkLst>
        <pc:spChg chg="add del mod">
          <ac:chgData name="김승태[ 학부재학 / 영어영문학과 ]" userId="28c82ee6-4f9d-4ffe-b799-ffb5d9a30cd7" providerId="ADAL" clId="{0D10EAE5-62C3-C345-AD03-5A5900E0548E}" dt="2021-05-24T14:06:55.966" v="159"/>
          <ac:spMkLst>
            <pc:docMk/>
            <pc:sldMk cId="3172746339" sldId="276"/>
            <ac:spMk id="3" creationId="{835ED3AD-6A7A-3D4E-94D3-4B77D6251EF9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5:51:56.289" v="18548" actId="20577"/>
          <ac:spMkLst>
            <pc:docMk/>
            <pc:sldMk cId="3172746339" sldId="276"/>
            <ac:spMk id="3" creationId="{E4150FFB-47FF-A145-9B77-6D5ED588D819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4T16:12:01.219" v="3068" actId="1076"/>
          <ac:spMkLst>
            <pc:docMk/>
            <pc:sldMk cId="3172746339" sldId="276"/>
            <ac:spMk id="4" creationId="{BAED120D-8EE0-F741-8EB0-0AA58FD56B38}"/>
          </ac:spMkLst>
        </pc:spChg>
        <pc:spChg chg="add del mod">
          <ac:chgData name="김승태[ 학부재학 / 영어영문학과 ]" userId="28c82ee6-4f9d-4ffe-b799-ffb5d9a30cd7" providerId="ADAL" clId="{0D10EAE5-62C3-C345-AD03-5A5900E0548E}" dt="2021-05-27T11:55:09.442" v="14414" actId="478"/>
          <ac:spMkLst>
            <pc:docMk/>
            <pc:sldMk cId="3172746339" sldId="276"/>
            <ac:spMk id="6" creationId="{3A20B2B7-FA4B-6342-AD18-8657B1AD00D6}"/>
          </ac:spMkLst>
        </pc:spChg>
        <pc:picChg chg="add mod">
          <ac:chgData name="김승태[ 학부재학 / 영어영문학과 ]" userId="28c82ee6-4f9d-4ffe-b799-ffb5d9a30cd7" providerId="ADAL" clId="{0D10EAE5-62C3-C345-AD03-5A5900E0548E}" dt="2021-05-24T14:05:03.382" v="131" actId="1076"/>
          <ac:picMkLst>
            <pc:docMk/>
            <pc:sldMk cId="3172746339" sldId="276"/>
            <ac:picMk id="2" creationId="{2CF32CB2-3CC8-3A46-AC6B-C48FA141FBD4}"/>
          </ac:picMkLst>
        </pc:picChg>
        <pc:picChg chg="add mod">
          <ac:chgData name="김승태[ 학부재학 / 영어영문학과 ]" userId="28c82ee6-4f9d-4ffe-b799-ffb5d9a30cd7" providerId="ADAL" clId="{0D10EAE5-62C3-C345-AD03-5A5900E0548E}" dt="2021-05-27T11:56:08.388" v="14446" actId="1076"/>
          <ac:picMkLst>
            <pc:docMk/>
            <pc:sldMk cId="3172746339" sldId="276"/>
            <ac:picMk id="5" creationId="{32DB9412-13B5-F143-8A5A-D25FFD59625A}"/>
          </ac:picMkLst>
        </pc:picChg>
      </pc:sldChg>
      <pc:sldChg chg="addSp modSp mod ord">
        <pc:chgData name="김승태[ 학부재학 / 영어영문학과 ]" userId="28c82ee6-4f9d-4ffe-b799-ffb5d9a30cd7" providerId="ADAL" clId="{0D10EAE5-62C3-C345-AD03-5A5900E0548E}" dt="2021-05-28T03:08:42.950" v="21810" actId="123"/>
        <pc:sldMkLst>
          <pc:docMk/>
          <pc:sldMk cId="2661354599" sldId="277"/>
        </pc:sldMkLst>
        <pc:spChg chg="add mod">
          <ac:chgData name="김승태[ 학부재학 / 영어영문학과 ]" userId="28c82ee6-4f9d-4ffe-b799-ffb5d9a30cd7" providerId="ADAL" clId="{0D10EAE5-62C3-C345-AD03-5A5900E0548E}" dt="2021-05-28T02:59:20.450" v="21804" actId="20577"/>
          <ac:spMkLst>
            <pc:docMk/>
            <pc:sldMk cId="2661354599" sldId="277"/>
            <ac:spMk id="4" creationId="{1CD018C2-DED8-6A44-8013-2A059D6B6EE9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8T03:08:42.950" v="21810" actId="123"/>
          <ac:spMkLst>
            <pc:docMk/>
            <pc:sldMk cId="2661354599" sldId="277"/>
            <ac:spMk id="6" creationId="{37F3C18B-7BD3-004B-A046-371B645DF837}"/>
          </ac:spMkLst>
        </pc:spChg>
        <pc:graphicFrameChg chg="add mod modGraphic">
          <ac:chgData name="김승태[ 학부재학 / 영어영문학과 ]" userId="28c82ee6-4f9d-4ffe-b799-ffb5d9a30cd7" providerId="ADAL" clId="{0D10EAE5-62C3-C345-AD03-5A5900E0548E}" dt="2021-05-28T01:33:55.868" v="20824" actId="20577"/>
          <ac:graphicFrameMkLst>
            <pc:docMk/>
            <pc:sldMk cId="2661354599" sldId="277"/>
            <ac:graphicFrameMk id="3" creationId="{89495BE3-C990-9747-A6AD-68D6451EA9C3}"/>
          </ac:graphicFrameMkLst>
        </pc:graphicFrameChg>
        <pc:picChg chg="add mod">
          <ac:chgData name="김승태[ 학부재학 / 영어영문학과 ]" userId="28c82ee6-4f9d-4ffe-b799-ffb5d9a30cd7" providerId="ADAL" clId="{0D10EAE5-62C3-C345-AD03-5A5900E0548E}" dt="2021-05-28T01:13:53.464" v="20062" actId="1076"/>
          <ac:picMkLst>
            <pc:docMk/>
            <pc:sldMk cId="2661354599" sldId="277"/>
            <ac:picMk id="2" creationId="{CD5C773A-0054-D341-98BA-E2D5AE1CBF27}"/>
          </ac:picMkLst>
        </pc:picChg>
        <pc:picChg chg="add mod">
          <ac:chgData name="김승태[ 학부재학 / 영어영문학과 ]" userId="28c82ee6-4f9d-4ffe-b799-ffb5d9a30cd7" providerId="ADAL" clId="{0D10EAE5-62C3-C345-AD03-5A5900E0548E}" dt="2021-05-28T01:40:39.926" v="20855" actId="1076"/>
          <ac:picMkLst>
            <pc:docMk/>
            <pc:sldMk cId="2661354599" sldId="277"/>
            <ac:picMk id="5" creationId="{943530C0-7FB1-9D4A-A8D3-BBE7BD292BA6}"/>
          </ac:picMkLst>
        </pc:picChg>
      </pc:sldChg>
      <pc:sldChg chg="addSp modSp mod ord">
        <pc:chgData name="김승태[ 학부재학 / 영어영문학과 ]" userId="28c82ee6-4f9d-4ffe-b799-ffb5d9a30cd7" providerId="ADAL" clId="{0D10EAE5-62C3-C345-AD03-5A5900E0548E}" dt="2021-05-27T12:29:53.897" v="16382" actId="20577"/>
        <pc:sldMkLst>
          <pc:docMk/>
          <pc:sldMk cId="2956875941" sldId="278"/>
        </pc:sldMkLst>
        <pc:spChg chg="add mod">
          <ac:chgData name="김승태[ 학부재학 / 영어영문학과 ]" userId="28c82ee6-4f9d-4ffe-b799-ffb5d9a30cd7" providerId="ADAL" clId="{0D10EAE5-62C3-C345-AD03-5A5900E0548E}" dt="2021-05-27T12:29:53.897" v="16382" actId="20577"/>
          <ac:spMkLst>
            <pc:docMk/>
            <pc:sldMk cId="2956875941" sldId="278"/>
            <ac:spMk id="4" creationId="{A79BAAEB-EF95-A943-9447-083BEAB0A011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2:20:20.059" v="15229" actId="1076"/>
          <ac:spMkLst>
            <pc:docMk/>
            <pc:sldMk cId="2956875941" sldId="278"/>
            <ac:spMk id="7" creationId="{D9B64346-1BCA-1544-B54F-058340ECFF86}"/>
          </ac:spMkLst>
        </pc:spChg>
        <pc:graphicFrameChg chg="add mod modGraphic">
          <ac:chgData name="김승태[ 학부재학 / 영어영문학과 ]" userId="28c82ee6-4f9d-4ffe-b799-ffb5d9a30cd7" providerId="ADAL" clId="{0D10EAE5-62C3-C345-AD03-5A5900E0548E}" dt="2021-05-27T12:18:15.629" v="15084" actId="1076"/>
          <ac:graphicFrameMkLst>
            <pc:docMk/>
            <pc:sldMk cId="2956875941" sldId="278"/>
            <ac:graphicFrameMk id="3" creationId="{42DF8F1F-9BD5-884D-BF30-7FED01CD9573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12:18:38.126" v="15152" actId="1076"/>
          <ac:graphicFrameMkLst>
            <pc:docMk/>
            <pc:sldMk cId="2956875941" sldId="278"/>
            <ac:graphicFrameMk id="5" creationId="{4C5242BF-747C-1545-BF13-0F2ACBFE1590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12:19:21.929" v="15178" actId="20577"/>
          <ac:graphicFrameMkLst>
            <pc:docMk/>
            <pc:sldMk cId="2956875941" sldId="278"/>
            <ac:graphicFrameMk id="6" creationId="{131CA5A5-DC58-484D-82A2-5BCCE42E26D8}"/>
          </ac:graphicFrameMkLst>
        </pc:graphicFrameChg>
        <pc:picChg chg="add mod">
          <ac:chgData name="김승태[ 학부재학 / 영어영문학과 ]" userId="28c82ee6-4f9d-4ffe-b799-ffb5d9a30cd7" providerId="ADAL" clId="{0D10EAE5-62C3-C345-AD03-5A5900E0548E}" dt="2021-05-27T12:16:54.943" v="15050" actId="1076"/>
          <ac:picMkLst>
            <pc:docMk/>
            <pc:sldMk cId="2956875941" sldId="278"/>
            <ac:picMk id="2" creationId="{9EAEABA6-7FC9-F64E-A61E-FF1C6630A335}"/>
          </ac:picMkLst>
        </pc:picChg>
      </pc:sldChg>
      <pc:sldChg chg="addSp modSp add mod">
        <pc:chgData name="김승태[ 학부재학 / 영어영문학과 ]" userId="28c82ee6-4f9d-4ffe-b799-ffb5d9a30cd7" providerId="ADAL" clId="{0D10EAE5-62C3-C345-AD03-5A5900E0548E}" dt="2021-05-27T04:56:37.773" v="8611" actId="113"/>
        <pc:sldMkLst>
          <pc:docMk/>
          <pc:sldMk cId="679610027" sldId="279"/>
        </pc:sldMkLst>
        <pc:spChg chg="add mod">
          <ac:chgData name="김승태[ 학부재학 / 영어영문학과 ]" userId="28c82ee6-4f9d-4ffe-b799-ffb5d9a30cd7" providerId="ADAL" clId="{0D10EAE5-62C3-C345-AD03-5A5900E0548E}" dt="2021-05-27T04:56:37.773" v="8611" actId="113"/>
          <ac:spMkLst>
            <pc:docMk/>
            <pc:sldMk cId="679610027" sldId="279"/>
            <ac:spMk id="3" creationId="{494C091C-B996-1747-BB13-1066F21EC7FD}"/>
          </ac:spMkLst>
        </pc:spChg>
        <pc:graphicFrameChg chg="add mod modGraphic">
          <ac:chgData name="김승태[ 학부재학 / 영어영문학과 ]" userId="28c82ee6-4f9d-4ffe-b799-ffb5d9a30cd7" providerId="ADAL" clId="{0D10EAE5-62C3-C345-AD03-5A5900E0548E}" dt="2021-05-27T01:28:41.133" v="7851" actId="1076"/>
          <ac:graphicFrameMkLst>
            <pc:docMk/>
            <pc:sldMk cId="679610027" sldId="279"/>
            <ac:graphicFrameMk id="4" creationId="{3900CDED-D31F-9F41-AB6E-D89EBAB6C8CB}"/>
          </ac:graphicFrameMkLst>
        </pc:graphicFrameChg>
        <pc:picChg chg="add mod">
          <ac:chgData name="김승태[ 학부재학 / 영어영문학과 ]" userId="28c82ee6-4f9d-4ffe-b799-ffb5d9a30cd7" providerId="ADAL" clId="{0D10EAE5-62C3-C345-AD03-5A5900E0548E}" dt="2021-05-27T01:28:41.682" v="7852" actId="1076"/>
          <ac:picMkLst>
            <pc:docMk/>
            <pc:sldMk cId="679610027" sldId="279"/>
            <ac:picMk id="2" creationId="{6ED7EF90-C97E-744B-BFA5-FF4CA749D37D}"/>
          </ac:picMkLst>
        </pc:picChg>
      </pc:sldChg>
      <pc:sldChg chg="del">
        <pc:chgData name="김승태[ 학부재학 / 영어영문학과 ]" userId="28c82ee6-4f9d-4ffe-b799-ffb5d9a30cd7" providerId="ADAL" clId="{0D10EAE5-62C3-C345-AD03-5A5900E0548E}" dt="2021-05-24T14:10:24.815" v="208" actId="2696"/>
        <pc:sldMkLst>
          <pc:docMk/>
          <pc:sldMk cId="2993802903" sldId="279"/>
        </pc:sldMkLst>
      </pc:sldChg>
      <pc:sldChg chg="addSp delSp modSp add mod">
        <pc:chgData name="김승태[ 학부재학 / 영어영문학과 ]" userId="28c82ee6-4f9d-4ffe-b799-ffb5d9a30cd7" providerId="ADAL" clId="{0D10EAE5-62C3-C345-AD03-5A5900E0548E}" dt="2021-05-27T12:29:37.210" v="16284" actId="1076"/>
        <pc:sldMkLst>
          <pc:docMk/>
          <pc:sldMk cId="1090762812" sldId="280"/>
        </pc:sldMkLst>
        <pc:spChg chg="del">
          <ac:chgData name="김승태[ 학부재학 / 영어영문학과 ]" userId="28c82ee6-4f9d-4ffe-b799-ffb5d9a30cd7" providerId="ADAL" clId="{0D10EAE5-62C3-C345-AD03-5A5900E0548E}" dt="2021-05-27T12:19:51.122" v="15180" actId="478"/>
          <ac:spMkLst>
            <pc:docMk/>
            <pc:sldMk cId="1090762812" sldId="280"/>
            <ac:spMk id="4" creationId="{A79BAAEB-EF95-A943-9447-083BEAB0A011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2:23:19.522" v="15460" actId="167"/>
          <ac:spMkLst>
            <pc:docMk/>
            <pc:sldMk cId="1090762812" sldId="280"/>
            <ac:spMk id="8" creationId="{BE9AE952-3D37-1A4E-9A36-C6209FE715E6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2:29:37.210" v="16284" actId="1076"/>
          <ac:spMkLst>
            <pc:docMk/>
            <pc:sldMk cId="1090762812" sldId="280"/>
            <ac:spMk id="11" creationId="{8B2151FD-B33C-7442-A68E-3A0C6DFE41CE}"/>
          </ac:spMkLst>
        </pc:spChg>
        <pc:graphicFrameChg chg="del">
          <ac:chgData name="김승태[ 학부재학 / 영어영문학과 ]" userId="28c82ee6-4f9d-4ffe-b799-ffb5d9a30cd7" providerId="ADAL" clId="{0D10EAE5-62C3-C345-AD03-5A5900E0548E}" dt="2021-05-27T12:19:51.122" v="15180" actId="478"/>
          <ac:graphicFrameMkLst>
            <pc:docMk/>
            <pc:sldMk cId="1090762812" sldId="280"/>
            <ac:graphicFrameMk id="3" creationId="{42DF8F1F-9BD5-884D-BF30-7FED01CD9573}"/>
          </ac:graphicFrameMkLst>
        </pc:graphicFrameChg>
        <pc:graphicFrameChg chg="del">
          <ac:chgData name="김승태[ 학부재학 / 영어영문학과 ]" userId="28c82ee6-4f9d-4ffe-b799-ffb5d9a30cd7" providerId="ADAL" clId="{0D10EAE5-62C3-C345-AD03-5A5900E0548E}" dt="2021-05-27T12:19:51.122" v="15180" actId="478"/>
          <ac:graphicFrameMkLst>
            <pc:docMk/>
            <pc:sldMk cId="1090762812" sldId="280"/>
            <ac:graphicFrameMk id="5" creationId="{4C5242BF-747C-1545-BF13-0F2ACBFE1590}"/>
          </ac:graphicFrameMkLst>
        </pc:graphicFrameChg>
        <pc:graphicFrameChg chg="del">
          <ac:chgData name="김승태[ 학부재학 / 영어영문학과 ]" userId="28c82ee6-4f9d-4ffe-b799-ffb5d9a30cd7" providerId="ADAL" clId="{0D10EAE5-62C3-C345-AD03-5A5900E0548E}" dt="2021-05-27T12:19:51.122" v="15180" actId="478"/>
          <ac:graphicFrameMkLst>
            <pc:docMk/>
            <pc:sldMk cId="1090762812" sldId="280"/>
            <ac:graphicFrameMk id="6" creationId="{131CA5A5-DC58-484D-82A2-5BCCE42E26D8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12:23:21.406" v="15461"/>
          <ac:graphicFrameMkLst>
            <pc:docMk/>
            <pc:sldMk cId="1090762812" sldId="280"/>
            <ac:graphicFrameMk id="7" creationId="{0E34E0FB-7110-484C-B7A6-D202BAC8BFA0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12:24:02.220" v="15490" actId="20577"/>
          <ac:graphicFrameMkLst>
            <pc:docMk/>
            <pc:sldMk cId="1090762812" sldId="280"/>
            <ac:graphicFrameMk id="9" creationId="{7C521CBD-C661-CD45-B379-036289EE8971}"/>
          </ac:graphicFrameMkLst>
        </pc:graphicFrameChg>
        <pc:graphicFrameChg chg="add mod modGraphic">
          <ac:chgData name="김승태[ 학부재학 / 영어영문학과 ]" userId="28c82ee6-4f9d-4ffe-b799-ffb5d9a30cd7" providerId="ADAL" clId="{0D10EAE5-62C3-C345-AD03-5A5900E0548E}" dt="2021-05-27T12:24:34.608" v="15518" actId="20577"/>
          <ac:graphicFrameMkLst>
            <pc:docMk/>
            <pc:sldMk cId="1090762812" sldId="280"/>
            <ac:graphicFrameMk id="10" creationId="{EA7B49A3-4229-6B4C-888D-E903EC79E7EC}"/>
          </ac:graphicFrameMkLst>
        </pc:graphicFrameChg>
        <pc:picChg chg="del">
          <ac:chgData name="김승태[ 학부재학 / 영어영문학과 ]" userId="28c82ee6-4f9d-4ffe-b799-ffb5d9a30cd7" providerId="ADAL" clId="{0D10EAE5-62C3-C345-AD03-5A5900E0548E}" dt="2021-05-27T12:19:51.122" v="15180" actId="478"/>
          <ac:picMkLst>
            <pc:docMk/>
            <pc:sldMk cId="1090762812" sldId="280"/>
            <ac:picMk id="2" creationId="{9EAEABA6-7FC9-F64E-A61E-FF1C6630A335}"/>
          </ac:picMkLst>
        </pc:picChg>
      </pc:sldChg>
      <pc:sldChg chg="addSp delSp modSp new mod">
        <pc:chgData name="김승태[ 학부재학 / 영어영문학과 ]" userId="28c82ee6-4f9d-4ffe-b799-ffb5d9a30cd7" providerId="ADAL" clId="{0D10EAE5-62C3-C345-AD03-5A5900E0548E}" dt="2021-05-27T15:58:54.797" v="19383" actId="20577"/>
        <pc:sldMkLst>
          <pc:docMk/>
          <pc:sldMk cId="959945071" sldId="281"/>
        </pc:sldMkLst>
        <pc:spChg chg="del">
          <ac:chgData name="김승태[ 학부재학 / 영어영문학과 ]" userId="28c82ee6-4f9d-4ffe-b799-ffb5d9a30cd7" providerId="ADAL" clId="{0D10EAE5-62C3-C345-AD03-5A5900E0548E}" dt="2021-05-27T13:45:52.193" v="17095" actId="478"/>
          <ac:spMkLst>
            <pc:docMk/>
            <pc:sldMk cId="959945071" sldId="281"/>
            <ac:spMk id="2" creationId="{579BC4FC-6819-3946-BA82-8310E3607A41}"/>
          </ac:spMkLst>
        </pc:spChg>
        <pc:spChg chg="del">
          <ac:chgData name="김승태[ 학부재학 / 영어영문학과 ]" userId="28c82ee6-4f9d-4ffe-b799-ffb5d9a30cd7" providerId="ADAL" clId="{0D10EAE5-62C3-C345-AD03-5A5900E0548E}" dt="2021-05-27T13:45:52.193" v="17095" actId="478"/>
          <ac:spMkLst>
            <pc:docMk/>
            <pc:sldMk cId="959945071" sldId="281"/>
            <ac:spMk id="3" creationId="{51F5BB34-F386-AC48-BA10-102A6BBF213B}"/>
          </ac:spMkLst>
        </pc:spChg>
        <pc:spChg chg="add mod">
          <ac:chgData name="김승태[ 학부재학 / 영어영문학과 ]" userId="28c82ee6-4f9d-4ffe-b799-ffb5d9a30cd7" providerId="ADAL" clId="{0D10EAE5-62C3-C345-AD03-5A5900E0548E}" dt="2021-05-27T15:58:54.797" v="19383" actId="20577"/>
          <ac:spMkLst>
            <pc:docMk/>
            <pc:sldMk cId="959945071" sldId="281"/>
            <ac:spMk id="5" creationId="{0ECAAEA6-0203-354E-9751-856DBD5CD5F7}"/>
          </ac:spMkLst>
        </pc:spChg>
        <pc:picChg chg="add mod">
          <ac:chgData name="김승태[ 학부재학 / 영어영문학과 ]" userId="28c82ee6-4f9d-4ffe-b799-ffb5d9a30cd7" providerId="ADAL" clId="{0D10EAE5-62C3-C345-AD03-5A5900E0548E}" dt="2021-05-27T13:45:57.799" v="17098" actId="1076"/>
          <ac:picMkLst>
            <pc:docMk/>
            <pc:sldMk cId="959945071" sldId="281"/>
            <ac:picMk id="4" creationId="{76D16D68-75EA-ED4B-BE35-6743D112B59C}"/>
          </ac:picMkLst>
        </pc:picChg>
      </pc:sldChg>
      <pc:sldChg chg="add del">
        <pc:chgData name="김승태[ 학부재학 / 영어영문학과 ]" userId="28c82ee6-4f9d-4ffe-b799-ffb5d9a30cd7" providerId="ADAL" clId="{0D10EAE5-62C3-C345-AD03-5A5900E0548E}" dt="2021-05-27T12:20:54.762" v="15231"/>
        <pc:sldMkLst>
          <pc:docMk/>
          <pc:sldMk cId="1521605705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01CC0-3C34-9945-8E85-042208CA529D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9623-0395-8642-A675-C16E04612B0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405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79623-0395-8642-A675-C16E04612B0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25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936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18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07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715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728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63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16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17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2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89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776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DF3B5-0ED7-4844-B59B-CA9E26A183EE}" type="datetimeFigureOut">
              <a:rPr kumimoji="1" lang="ko-Kore-KR" altLang="en-US" smtClean="0"/>
              <a:t>2021. 6. 2.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70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A58CF-3A17-2E4A-A33D-9D9CD6573742}"/>
              </a:ext>
            </a:extLst>
          </p:cNvPr>
          <p:cNvSpPr txBox="1"/>
          <p:nvPr/>
        </p:nvSpPr>
        <p:spPr>
          <a:xfrm>
            <a:off x="1020632" y="249217"/>
            <a:ext cx="4816736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운영체제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 문제 풀이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Deadlock 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문제 풀이</a:t>
            </a:r>
            <a:endParaRPr kumimoji="1" lang="ko-Kore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CE1F3-0701-1E4F-A0D4-D11D20956ACE}"/>
              </a:ext>
            </a:extLst>
          </p:cNvPr>
          <p:cNvSpPr txBox="1"/>
          <p:nvPr/>
        </p:nvSpPr>
        <p:spPr>
          <a:xfrm>
            <a:off x="5271247" y="744071"/>
            <a:ext cx="1370704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2013130890</a:t>
            </a:r>
          </a:p>
          <a:p>
            <a:pPr algn="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영어영문학과</a:t>
            </a:r>
            <a:endParaRPr kumimoji="1" lang="en-US" altLang="ko-KR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김승태</a:t>
            </a:r>
            <a:endParaRPr kumimoji="1" lang="ko-Kore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4B4454-8584-0F4D-AAB9-A9DAA2A5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736"/>
            <a:ext cx="6858000" cy="256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E9AA9F-BF0F-D147-B264-6ECEFFA87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293"/>
            <a:ext cx="6858000" cy="3752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99698E-7973-464F-B1BA-B903E94A1A0B}"/>
              </a:ext>
            </a:extLst>
          </p:cNvPr>
          <p:cNvSpPr/>
          <p:nvPr/>
        </p:nvSpPr>
        <p:spPr>
          <a:xfrm>
            <a:off x="263651" y="2419868"/>
            <a:ext cx="6061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: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원수는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나무위에서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만난다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속담과 같은 상황을 연산하게 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•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서로 반대 방향에서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차선 다리를 건너는 차량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대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•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다른 사람이 사다리를 오르는 동안 사다리를 내려가는 사람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•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동일한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열차선에서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서로를 향해 주행하는 두 대의 열차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8A36FE-B383-DB45-8707-B8C2D8C5CA69}"/>
              </a:ext>
            </a:extLst>
          </p:cNvPr>
          <p:cNvSpPr/>
          <p:nvPr/>
        </p:nvSpPr>
        <p:spPr>
          <a:xfrm>
            <a:off x="0" y="4151380"/>
            <a:ext cx="6858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pPr algn="just"/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Unsafe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상태가 반드시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상황과 연결되는 것은 아닙니다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다만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safe state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와 다르게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반드시 발생하지 않는다는 것을 보장할 수 없는 부분이 존재합니다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그래서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unsafe state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있는 경우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발생시키지 않게끔 하는 것이 중요한데요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여기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12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리소스가 있고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스레드가 있다고 가정해보겠습니다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이에 따라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Allocation, Max, Need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값의 예시를 아래와 같이 작성할 수 있는데요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할당된 리소스는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개이기 때문에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사용가능한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리소스는 총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개가 남아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T1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프로세스가 완료되면 현재 시스템은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unsafe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상태에 있기 때문에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 중인 리소스를 반환하면서 총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리소스가 활용 가능한 상태에 놓일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하지만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작업을 완료하는 것과 별개로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T0, 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경우 확실하게 작업을 마무리할 수 있다고 보장받을 수 없습니다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여기서 위에서 작업을 보장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못받던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스레드들이 작업을 보장받으려면 추가 요청이 있기 전에 스레드들이 리소스를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release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하는 작업이 필요한데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예를 들어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리소스를 릴리스 함으로써 리소스를 반환하면 사용 가능한 리소스는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개로 증가할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T0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완료해 총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리소스를 확보할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그럼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반환받은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자원들을 토대로 다시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실행하게 되면 결과적으로 모든 스레드들이 작업을 마무리할 수 있을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F61E93C-0636-C74A-A824-C65AE3B54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31362"/>
              </p:ext>
            </p:extLst>
          </p:nvPr>
        </p:nvGraphicFramePr>
        <p:xfrm>
          <a:off x="1604772" y="5906665"/>
          <a:ext cx="3648456" cy="152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14">
                  <a:extLst>
                    <a:ext uri="{9D8B030D-6E8A-4147-A177-3AD203B41FA5}">
                      <a16:colId xmlns:a16="http://schemas.microsoft.com/office/drawing/2014/main" val="676562631"/>
                    </a:ext>
                  </a:extLst>
                </a:gridCol>
                <a:gridCol w="912114">
                  <a:extLst>
                    <a:ext uri="{9D8B030D-6E8A-4147-A177-3AD203B41FA5}">
                      <a16:colId xmlns:a16="http://schemas.microsoft.com/office/drawing/2014/main" val="2272361090"/>
                    </a:ext>
                  </a:extLst>
                </a:gridCol>
                <a:gridCol w="912114">
                  <a:extLst>
                    <a:ext uri="{9D8B030D-6E8A-4147-A177-3AD203B41FA5}">
                      <a16:colId xmlns:a16="http://schemas.microsoft.com/office/drawing/2014/main" val="3946708009"/>
                    </a:ext>
                  </a:extLst>
                </a:gridCol>
                <a:gridCol w="912114">
                  <a:extLst>
                    <a:ext uri="{9D8B030D-6E8A-4147-A177-3AD203B41FA5}">
                      <a16:colId xmlns:a16="http://schemas.microsoft.com/office/drawing/2014/main" val="2902516529"/>
                    </a:ext>
                  </a:extLst>
                </a:gridCol>
              </a:tblGrid>
              <a:tr h="550955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Allocation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Max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Need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556937"/>
                  </a:ext>
                </a:extLst>
              </a:tr>
              <a:tr h="3255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T0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941986"/>
                  </a:ext>
                </a:extLst>
              </a:tr>
              <a:tr h="3255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233568"/>
                  </a:ext>
                </a:extLst>
              </a:tr>
              <a:tr h="3255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6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7170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7AEAB5-A22D-F643-A4AA-AFC01333D3FD}"/>
              </a:ext>
            </a:extLst>
          </p:cNvPr>
          <p:cNvSpPr txBox="1"/>
          <p:nvPr/>
        </p:nvSpPr>
        <p:spPr>
          <a:xfrm>
            <a:off x="-2312894" y="4643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91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66D712-F761-334B-908E-98FF590A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973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A745C-2135-1844-941A-BC59F84D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4935"/>
            <a:ext cx="6858000" cy="23637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EDEEC1-42C6-EA44-AB6C-9DF764BE5C76}"/>
              </a:ext>
            </a:extLst>
          </p:cNvPr>
          <p:cNvSpPr/>
          <p:nvPr/>
        </p:nvSpPr>
        <p:spPr>
          <a:xfrm>
            <a:off x="0" y="1205565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fontAlgn="base"/>
            <a:endParaRPr lang="en-US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deadlock-avoidance scheme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현재 할당된 리소스를 추적하는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cost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발생되는 부분 때문에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runtime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overhead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증가시키는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경항이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있으나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deadlock-avoidance scheme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deadlock-avoidance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아마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system throughput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증가시킬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Deadlock-avoidance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concurrent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 리소스 사용을 허용하면서 정적으로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구조를 방지하는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scheme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들과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차이를 보이기 때문입니다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DDFB34-98AA-204B-9C59-203B39160644}"/>
              </a:ext>
            </a:extLst>
          </p:cNvPr>
          <p:cNvSpPr/>
          <p:nvPr/>
        </p:nvSpPr>
        <p:spPr>
          <a:xfrm>
            <a:off x="0" y="5838423"/>
            <a:ext cx="6858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아래의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가지 사항이 해당되는 것으로 보입니다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Increase </a:t>
            </a:r>
            <a:r>
              <a:rPr lang="en" altLang="ko-Kore-KR" sz="1400" b="1" i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Available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(new resources added).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d. Decrease </a:t>
            </a:r>
            <a:r>
              <a:rPr lang="en" altLang="ko-Kore-KR" sz="1400" b="1" i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for one thread (the thread decides it does not need that many resources).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f. Decrease the number of threads. </a:t>
            </a:r>
          </a:p>
        </p:txBody>
      </p:sp>
    </p:spTree>
    <p:extLst>
      <p:ext uri="{BB962C8B-B14F-4D97-AF65-F5344CB8AC3E}">
        <p14:creationId xmlns:p14="http://schemas.microsoft.com/office/powerpoint/2010/main" val="391612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356604-7A9B-F749-B59C-57BA4B3E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0100" cy="2908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0D2055-78FE-8446-AD88-4D572D8F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1847"/>
            <a:ext cx="6858000" cy="5023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ED73E1-90D3-754E-84B1-EBE4580E3AFC}"/>
              </a:ext>
            </a:extLst>
          </p:cNvPr>
          <p:cNvSpPr/>
          <p:nvPr/>
        </p:nvSpPr>
        <p:spPr>
          <a:xfrm>
            <a:off x="0" y="7154660"/>
            <a:ext cx="685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Asnwer</a:t>
            </a:r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프로세스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(R1, R2, R3, R4)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스레드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T1, T2, T3)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그리고 각 스레드 별로 최대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리소스를 가져갈 수 있다고 문제에서 설명이 되어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free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상황을 가정하기 위해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Hold &amp; wait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상황과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 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개를 깨는 상황을 위해 위와 같이 가정해봤습니다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모든 스레드가 리소스를 보유할 수 있으며 리소스를 통해 작업을 완료할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b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하나의 스레드에서 총 사용 가능한 리소스는 최대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개이므로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이제 다른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스레드가 사용 가능한 리소스를 보유하여 실행을 완료합니다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b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결과적으로 모든 스레드가 성공적으로 실행되어 시스템이 교착 상태가 없음을 나타냅니다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51DBBAA-2A8E-774C-B660-4CBA993C1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6206"/>
              </p:ext>
            </p:extLst>
          </p:nvPr>
        </p:nvGraphicFramePr>
        <p:xfrm>
          <a:off x="4038601" y="2372013"/>
          <a:ext cx="2618230" cy="223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646">
                  <a:extLst>
                    <a:ext uri="{9D8B030D-6E8A-4147-A177-3AD203B41FA5}">
                      <a16:colId xmlns:a16="http://schemas.microsoft.com/office/drawing/2014/main" val="1148007752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85661591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3618361676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064503458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836168898"/>
                    </a:ext>
                  </a:extLst>
                </a:gridCol>
              </a:tblGrid>
              <a:tr h="31940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i="1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Need</a:t>
                      </a:r>
                      <a:endParaRPr lang="ko-Kore-KR" altLang="en-US" i="1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9974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B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C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01321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80401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06539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5490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27602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033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D2796-991B-184A-8D42-3734B99D9E2C}"/>
              </a:ext>
            </a:extLst>
          </p:cNvPr>
          <p:cNvSpPr/>
          <p:nvPr/>
        </p:nvSpPr>
        <p:spPr>
          <a:xfrm>
            <a:off x="1043201" y="3166775"/>
            <a:ext cx="2877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</a:t>
            </a:r>
          </a:p>
          <a:p>
            <a:pPr algn="ctr"/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Need = Max - Allocation</a:t>
            </a:r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A940F-F11A-824A-9507-1EECDD72E53A}"/>
              </a:ext>
            </a:extLst>
          </p:cNvPr>
          <p:cNvSpPr/>
          <p:nvPr/>
        </p:nvSpPr>
        <p:spPr>
          <a:xfrm>
            <a:off x="507839" y="5350248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R1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57EA9F-56F8-4349-AA33-05BA3257F36A}"/>
              </a:ext>
            </a:extLst>
          </p:cNvPr>
          <p:cNvSpPr/>
          <p:nvPr/>
        </p:nvSpPr>
        <p:spPr>
          <a:xfrm>
            <a:off x="1574639" y="5350248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R2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79420D-A63C-FA4A-B635-4FDEFCD0B157}"/>
              </a:ext>
            </a:extLst>
          </p:cNvPr>
          <p:cNvSpPr/>
          <p:nvPr/>
        </p:nvSpPr>
        <p:spPr>
          <a:xfrm>
            <a:off x="2587559" y="5350248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R3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D47C1A-7969-474A-96AB-5B08CD57D1EC}"/>
              </a:ext>
            </a:extLst>
          </p:cNvPr>
          <p:cNvSpPr/>
          <p:nvPr/>
        </p:nvSpPr>
        <p:spPr>
          <a:xfrm>
            <a:off x="3600479" y="5350248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R4</a:t>
            </a:r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AA77DB-D52E-2243-93FC-73D2F5852E23}"/>
              </a:ext>
            </a:extLst>
          </p:cNvPr>
          <p:cNvSpPr/>
          <p:nvPr/>
        </p:nvSpPr>
        <p:spPr>
          <a:xfrm>
            <a:off x="576078" y="6252455"/>
            <a:ext cx="640865" cy="640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T1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D673745-3B3D-3F47-A3FF-2D56FDC7C24D}"/>
              </a:ext>
            </a:extLst>
          </p:cNvPr>
          <p:cNvSpPr/>
          <p:nvPr/>
        </p:nvSpPr>
        <p:spPr>
          <a:xfrm>
            <a:off x="1837928" y="6262998"/>
            <a:ext cx="640865" cy="640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T2</a:t>
            </a:r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76453B-CC2A-4640-A8A6-8FD4953FCAE3}"/>
              </a:ext>
            </a:extLst>
          </p:cNvPr>
          <p:cNvSpPr/>
          <p:nvPr/>
        </p:nvSpPr>
        <p:spPr>
          <a:xfrm>
            <a:off x="3099778" y="6252454"/>
            <a:ext cx="640865" cy="640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T3</a:t>
            </a:r>
            <a:endParaRPr kumimoji="1" lang="ko-Kore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A7FF0E9-E4C8-3149-B493-C1D60B4A6C84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>
            <a:off x="828272" y="5991113"/>
            <a:ext cx="68239" cy="26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9A059AC-A72E-CC44-A41B-0AFA4572F1E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895072" y="5991113"/>
            <a:ext cx="263289" cy="27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8B036F7-91BB-F743-8C68-489FB4C41915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2907992" y="5991113"/>
            <a:ext cx="512219" cy="26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6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AB095D-28EC-CB47-A286-319066BD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1736"/>
            <a:ext cx="6858000" cy="9783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EF3F7-7E75-A844-A354-E017877D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9868"/>
            <a:ext cx="6858000" cy="861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5A335-F73D-DF40-8959-B0D70279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9896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39D99-E4F5-D64D-8E20-38C6779B83AF}"/>
              </a:ext>
            </a:extLst>
          </p:cNvPr>
          <p:cNvSpPr/>
          <p:nvPr/>
        </p:nvSpPr>
        <p:spPr>
          <a:xfrm>
            <a:off x="38862" y="4173478"/>
            <a:ext cx="68191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 철학자가 첫 번째 젓가락을 요청할 때, 두 개의 젓가락을 가진 다른 철학자가 없고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테이블에 한 개의 젓가락만 남아있다면 그 요청을 하지 않음으로써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deadlock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상황을 피할 수 있습니다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또는 현재 젓가락을 요청하고자 하는 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철학자는 젓가락이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없고,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테이블에 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젓가락이 두 개 남아 있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상황에서 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젓가락 두 개가 배정 된 다른 철학자가 적어도 한 명 있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다면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deadlock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피할 수 있습니다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요청은 한 번씩만 가능하므로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5668D-E48B-754F-8E53-4D99E83B8FBA}"/>
              </a:ext>
            </a:extLst>
          </p:cNvPr>
          <p:cNvSpPr/>
          <p:nvPr/>
        </p:nvSpPr>
        <p:spPr>
          <a:xfrm>
            <a:off x="0" y="7231247"/>
            <a:ext cx="6858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3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8.22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상황과 흡사하지만 젓가락이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개가 필요한 상황입니다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여기서 최소 한개의 젓가락이 테이블 위에 남아 있고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철학자가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젓가락을 갖고 있는 경우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요청 한 번으로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젓가락 획득 가능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여기서 최소 두개의 젓가락이 테이블 위에 남아 있고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철학자가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젓가락을 갖고 있는 경우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요청 한 번으로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젓가락 획득 가능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또는 테이블 위에 </a:t>
            </a:r>
            <a:r>
              <a:rPr lang="ko-KR" altLang="en-US" sz="13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한개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이상의 젓가락은 남아 있으나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이미 적어도 한 명 이상의 철학자가 젓가락을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 모두 갖고 있으면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발생하지 않을 것으로 보입니다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AA39F-40C1-4E4E-91B4-D961CEAA6E5C}"/>
              </a:ext>
            </a:extLst>
          </p:cNvPr>
          <p:cNvSpPr/>
          <p:nvPr/>
        </p:nvSpPr>
        <p:spPr>
          <a:xfrm>
            <a:off x="0" y="1011766"/>
            <a:ext cx="6858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-US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스레드들 중 최대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발생하지 않는 상황에선 항상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one resource&lt; Max Need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&lt; m resources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만족하게 될 것입니다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 이유는 각 스레드들의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값은 기본적으로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= Max – Allocation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통해 계산할 수 있고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발생한다면 </a:t>
            </a:r>
            <a:r>
              <a:rPr lang="el-GR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Σ</a:t>
            </a:r>
            <a:r>
              <a:rPr lang="en" altLang="ko-Kore-KR" sz="1200" baseline="300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</a:t>
            </a:r>
            <a:r>
              <a:rPr lang="en" altLang="ko-Kore-KR" sz="1200" baseline="-250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" altLang="ko-Kore-KR" sz="1200" baseline="-250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=1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</a:t>
            </a:r>
            <a:r>
              <a:rPr lang="en" altLang="ko-Kore-KR" sz="1200" baseline="-250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 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</a:t>
            </a:r>
            <a:r>
              <a:rPr lang="en" altLang="ko-Kore-KR" sz="1200" baseline="-250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되어 모든 자원이 할당되었을 경우만 존재하기 때문입니다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</a:t>
            </a:r>
            <a:r>
              <a:rPr lang="el-GR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Σ</a:t>
            </a:r>
            <a:r>
              <a:rPr lang="en" altLang="ko-Kore-KR" sz="1200" baseline="300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</a:t>
            </a:r>
            <a:r>
              <a:rPr lang="en" altLang="ko-Kore-KR" sz="1200" baseline="-250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" altLang="ko-Kore-KR" sz="1200" baseline="-250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=1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</a:t>
            </a:r>
            <a:r>
              <a:rPr lang="en" altLang="ko-Kore-KR" sz="1200" baseline="-250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" altLang="ko-Kore-KR" sz="1200" baseline="-250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&lt;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m+n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번 문항과 연결되는데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본래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 + Available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합이 현재 배정된 전체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resource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수보다 작거나 같은 상황입니다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그런데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Max-Allocation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값인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값의 합이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m+n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보다 커버린 상황이라면 수업에서 다룬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banker’s algorithm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위반하는 상황이기 때문에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 &amp; b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만족할 경우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free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조건이 만들어집니다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256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9BAAEB-EF95-A943-9447-083BEAB0A011}"/>
              </a:ext>
            </a:extLst>
          </p:cNvPr>
          <p:cNvSpPr/>
          <p:nvPr/>
        </p:nvSpPr>
        <p:spPr>
          <a:xfrm>
            <a:off x="0" y="1026646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문제의 서술이 많이 길어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장으로 작성했습니다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-US" altLang="ko-Kore-KR" sz="14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342900" indent="-342900">
              <a:buAutoNum type="arabicPeriod"/>
            </a:pP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리소스 상태에서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Allocation, Max, Need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정의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1-1)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리소스 상태에서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1-2)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리소스 상태에서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1-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리소스 상태에서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AEABA6-7FC9-F64E-A61E-FF1C6630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7689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DF8F1F-9BD5-884D-BF30-7FED01CD9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40865"/>
              </p:ext>
            </p:extLst>
          </p:nvPr>
        </p:nvGraphicFramePr>
        <p:xfrm>
          <a:off x="338328" y="2174482"/>
          <a:ext cx="4221480" cy="165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287025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B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C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4C5242BF-747C-1545-BF13-0F2ACBFE1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09619"/>
              </p:ext>
            </p:extLst>
          </p:nvPr>
        </p:nvGraphicFramePr>
        <p:xfrm>
          <a:off x="338328" y="7044913"/>
          <a:ext cx="42214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248722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B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C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2487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24872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24872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24872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24872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31CA5A5-DC58-484D-82A2-5BCCE42E2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46725"/>
              </p:ext>
            </p:extLst>
          </p:nvPr>
        </p:nvGraphicFramePr>
        <p:xfrm>
          <a:off x="338328" y="4460992"/>
          <a:ext cx="4221480" cy="185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309464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B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C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9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B64346-1BCA-1544-B54F-058340ECFF86}"/>
              </a:ext>
            </a:extLst>
          </p:cNvPr>
          <p:cNvSpPr txBox="1"/>
          <p:nvPr/>
        </p:nvSpPr>
        <p:spPr>
          <a:xfrm>
            <a:off x="1216152" y="9278112"/>
            <a:ext cx="4425696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dirty="0"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 </a:t>
            </a:r>
            <a:r>
              <a:rPr kumimoji="1" lang="ko-Kore-KR" altLang="en-US" dirty="0"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다음 장에서 계속</a:t>
            </a:r>
            <a:endParaRPr kumimoji="1"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87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E9AE952-3D37-1A4E-9A36-C6209FE715E6}"/>
              </a:ext>
            </a:extLst>
          </p:cNvPr>
          <p:cNvSpPr/>
          <p:nvPr/>
        </p:nvSpPr>
        <p:spPr>
          <a:xfrm>
            <a:off x="0" y="0"/>
            <a:ext cx="6858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싱글 리소스 상태에서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Allocation, Max, Need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정의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-1)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싱글 리소스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max, need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멀티리소스에서 각각 분리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2-2)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싱글 리소스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max, need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멀티리소스에서 각각 분리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싱글 리소스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max, need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멀티리소스에서 각각 분리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0E34E0FB-7110-484C-B7A6-D202BAC8B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42784"/>
              </p:ext>
            </p:extLst>
          </p:nvPr>
        </p:nvGraphicFramePr>
        <p:xfrm>
          <a:off x="387096" y="1266688"/>
          <a:ext cx="4221480" cy="185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309464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Allocation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Max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Need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7C521CBD-C661-CD45-B379-036289EE8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4642"/>
              </p:ext>
            </p:extLst>
          </p:nvPr>
        </p:nvGraphicFramePr>
        <p:xfrm>
          <a:off x="387096" y="3911164"/>
          <a:ext cx="4221480" cy="185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309464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Allocation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Max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Need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EA7B49A3-4229-6B4C-888D-E903EC79E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74969"/>
              </p:ext>
            </p:extLst>
          </p:nvPr>
        </p:nvGraphicFramePr>
        <p:xfrm>
          <a:off x="387096" y="6414941"/>
          <a:ext cx="4221480" cy="185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70">
                  <a:extLst>
                    <a:ext uri="{9D8B030D-6E8A-4147-A177-3AD203B41FA5}">
                      <a16:colId xmlns:a16="http://schemas.microsoft.com/office/drawing/2014/main" val="3669929659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74905427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3116058608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843466714"/>
                    </a:ext>
                  </a:extLst>
                </a:gridCol>
              </a:tblGrid>
              <a:tr h="309464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Allocation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Max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Need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690000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38605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183022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114366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39428"/>
                  </a:ext>
                </a:extLst>
              </a:tr>
              <a:tr h="3094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T4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2511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2151FD-B33C-7442-A68E-3A0C6DFE41CE}"/>
              </a:ext>
            </a:extLst>
          </p:cNvPr>
          <p:cNvSpPr/>
          <p:nvPr/>
        </p:nvSpPr>
        <p:spPr>
          <a:xfrm>
            <a:off x="0" y="8639312"/>
            <a:ext cx="6858000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/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여기서 </a:t>
            </a:r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available </a:t>
            </a:r>
            <a:r>
              <a:rPr lang="ko-Kore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값을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[2,3,0]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이라 가정하고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T0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추가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들어와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[2,0,0]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변경하고자 한다면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리소스에서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모든 스레드들의 실행을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완료시킬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수 없어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unsafe state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만들게 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그러나 싱글 스레드로 적용할 경우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 이슈는 해결될 뿐더러 각 리소스들의 실행에 지장을 주지 않습니다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76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553AB3-74FE-5F40-B365-6000475C5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"/>
            <a:ext cx="6858000" cy="3419090"/>
          </a:xfrm>
          <a:prstGeom prst="rect">
            <a:avLst/>
          </a:prstGeom>
        </p:spPr>
      </p:pic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B80DE3CC-B972-1442-BB25-6CA212976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34872"/>
              </p:ext>
            </p:extLst>
          </p:nvPr>
        </p:nvGraphicFramePr>
        <p:xfrm>
          <a:off x="3941065" y="0"/>
          <a:ext cx="2215895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179">
                  <a:extLst>
                    <a:ext uri="{9D8B030D-6E8A-4147-A177-3AD203B41FA5}">
                      <a16:colId xmlns:a16="http://schemas.microsoft.com/office/drawing/2014/main" val="1148007752"/>
                    </a:ext>
                  </a:extLst>
                </a:gridCol>
                <a:gridCol w="443179">
                  <a:extLst>
                    <a:ext uri="{9D8B030D-6E8A-4147-A177-3AD203B41FA5}">
                      <a16:colId xmlns:a16="http://schemas.microsoft.com/office/drawing/2014/main" val="285661591"/>
                    </a:ext>
                  </a:extLst>
                </a:gridCol>
                <a:gridCol w="443179">
                  <a:extLst>
                    <a:ext uri="{9D8B030D-6E8A-4147-A177-3AD203B41FA5}">
                      <a16:colId xmlns:a16="http://schemas.microsoft.com/office/drawing/2014/main" val="3618361676"/>
                    </a:ext>
                  </a:extLst>
                </a:gridCol>
                <a:gridCol w="443179">
                  <a:extLst>
                    <a:ext uri="{9D8B030D-6E8A-4147-A177-3AD203B41FA5}">
                      <a16:colId xmlns:a16="http://schemas.microsoft.com/office/drawing/2014/main" val="2064503458"/>
                    </a:ext>
                  </a:extLst>
                </a:gridCol>
                <a:gridCol w="443179">
                  <a:extLst>
                    <a:ext uri="{9D8B030D-6E8A-4147-A177-3AD203B41FA5}">
                      <a16:colId xmlns:a16="http://schemas.microsoft.com/office/drawing/2014/main" val="2836168898"/>
                    </a:ext>
                  </a:extLst>
                </a:gridCol>
              </a:tblGrid>
              <a:tr h="281191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i="1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Need = Max - Allocation</a:t>
                      </a:r>
                      <a:endParaRPr lang="ko-Kore-KR" altLang="en-US" i="1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9974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B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C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01321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80401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06539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5490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27602"/>
                  </a:ext>
                </a:extLst>
              </a:tr>
              <a:tr h="2811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033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65073F3-B255-F14E-A711-37DEAD8FE3BC}"/>
              </a:ext>
            </a:extLst>
          </p:cNvPr>
          <p:cNvSpPr/>
          <p:nvPr/>
        </p:nvSpPr>
        <p:spPr>
          <a:xfrm>
            <a:off x="0" y="3662930"/>
            <a:ext cx="6858000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Available = (2,2,2,3)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 Sequence &lt;T4, T0, T1, T2, T3&gt;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형태로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 Criteria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b. Available = (4,4,1,1)  Sequence &lt;T2, T4, T0, T1, T3&gt;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형태로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Criteria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c. Available = (3,0,1,4)  available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자원 중에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B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에 해당하는 값을 충족시킬 수 있는 것이 없어 해당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available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에선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Unsafe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d. Available = (1,5,2,2)  Sequence &lt;T3, T1, T2, T4, T0&gt;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형태로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 Criteria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736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5C773A-0054-D341-98BA-E2D5AE1C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6858000" cy="3314865"/>
          </a:xfrm>
          <a:prstGeom prst="rect">
            <a:avLst/>
          </a:prstGeom>
        </p:spPr>
      </p:pic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89495BE3-C990-9747-A6AD-68D6451EA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20673"/>
              </p:ext>
            </p:extLst>
          </p:nvPr>
        </p:nvGraphicFramePr>
        <p:xfrm>
          <a:off x="4239770" y="0"/>
          <a:ext cx="2618230" cy="223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646">
                  <a:extLst>
                    <a:ext uri="{9D8B030D-6E8A-4147-A177-3AD203B41FA5}">
                      <a16:colId xmlns:a16="http://schemas.microsoft.com/office/drawing/2014/main" val="1148007752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85661591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3618361676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064503458"/>
                    </a:ext>
                  </a:extLst>
                </a:gridCol>
                <a:gridCol w="523646">
                  <a:extLst>
                    <a:ext uri="{9D8B030D-6E8A-4147-A177-3AD203B41FA5}">
                      <a16:colId xmlns:a16="http://schemas.microsoft.com/office/drawing/2014/main" val="2836168898"/>
                    </a:ext>
                  </a:extLst>
                </a:gridCol>
              </a:tblGrid>
              <a:tr h="31940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i="1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Need = Max - Allocation</a:t>
                      </a:r>
                      <a:endParaRPr lang="ko-Kore-KR" altLang="en-US" i="1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9974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B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C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01321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80401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06539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5490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27602"/>
                  </a:ext>
                </a:extLst>
              </a:tr>
              <a:tr h="3194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5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033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CD018C2-DED8-6A44-8013-2A059D6B6EE9}"/>
              </a:ext>
            </a:extLst>
          </p:cNvPr>
          <p:cNvSpPr/>
          <p:nvPr/>
        </p:nvSpPr>
        <p:spPr>
          <a:xfrm>
            <a:off x="0" y="3478264"/>
            <a:ext cx="6858000" cy="2677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Available = (2,2,2,4)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 Sequence &lt;T2, T3, T0, T1, T4&gt;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형태로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 Criteria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b.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에 요청에 따라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(2,2,2,4)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가 추가될 경우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(1,2,3,0)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이 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available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자원은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(0,0,0,0)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되는데 현재 리소스 중에서는 해당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available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값을 충족하는 스레드가 없으므로 요청을 받아들여질 수 없습니다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(unsafe)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c.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에 요청에 따라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(0,1,1,0)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가 추가될 경우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(0,0,1,0)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이 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available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자원은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(2,1,1,4)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Sequence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&lt;T2, T3, T0, T1, T4&gt;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형태로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 Criteria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d.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에 요청에 따라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(2,2,1,2)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가 추가될 경우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T3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(0,0,1,0)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이 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available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자원은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(0,0,1,2)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Sequence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&lt;T3, T2, T0, T1, T4&gt;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형태로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Safe Criteria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를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 만족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sym typeface="Wingdings" pitchFamily="2" charset="2"/>
            </a:endParaRPr>
          </a:p>
          <a:p>
            <a:pPr algn="just"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530C0-7FB1-9D4A-A8D3-BBE7BD29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6688"/>
            <a:ext cx="6858000" cy="4459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F3C18B-7BD3-004B-A046-371B645DF837}"/>
              </a:ext>
            </a:extLst>
          </p:cNvPr>
          <p:cNvSpPr/>
          <p:nvPr/>
        </p:nvSpPr>
        <p:spPr>
          <a:xfrm>
            <a:off x="0" y="7209181"/>
            <a:ext cx="685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Deadlock-detection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알고리즘이 만들어지는 최적의 상황은 이미 수행한 작업 외의 더 이상 다른 작업에 의해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수행되지 않는다는 가정입니다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그리고 이 가정이 위반되는 상황은 추가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있을 경우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system violation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35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5D34B-0C23-A04A-9141-F00DC4EB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3540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1B8CD0-E676-9D4C-A25D-E926089345D7}"/>
              </a:ext>
            </a:extLst>
          </p:cNvPr>
          <p:cNvSpPr/>
          <p:nvPr/>
        </p:nvSpPr>
        <p:spPr>
          <a:xfrm>
            <a:off x="0" y="1605590"/>
            <a:ext cx="685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이용해서 문제를 해결할 수 있습니다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농부가 다리를 건널 때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이용해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진행하고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다리를 건너면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signal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사용해 다리를 건넜다는 신호를 보내 다른 농부가 다리를 건널 수 있게 합니다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다리를 건너고 있는 중이라면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통해 다리를 다 건널 때까지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실행하게 하면 될 것 같습니다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Pseudocode below :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en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bridge_semaphore</a:t>
            </a:r>
            <a:r>
              <a:rPr lang="en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 1;</a:t>
            </a: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void </a:t>
            </a:r>
            <a:r>
              <a:rPr lang="en" altLang="ko-Kore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cross_bridge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</a:t>
            </a:r>
            <a:r>
              <a:rPr lang="en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bridge_semaphore</a:t>
            </a:r>
            <a:r>
              <a:rPr lang="en" altLang="ko-Kore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.wait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();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cross();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</a:t>
            </a:r>
            <a:r>
              <a:rPr lang="en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bridge_semaphore</a:t>
            </a:r>
            <a:r>
              <a:rPr lang="en" altLang="ko-Kore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.signal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();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void cross()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sleep(3);</a:t>
            </a:r>
          </a:p>
          <a:p>
            <a:r>
              <a:rPr lang="en" altLang="ko-Kore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70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D7EF90-C97E-744B-BFA5-FF4CA749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6858000" cy="33140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4C091C-B996-1747-BB13-1066F21EC7FD}"/>
              </a:ext>
            </a:extLst>
          </p:cNvPr>
          <p:cNvSpPr/>
          <p:nvPr/>
        </p:nvSpPr>
        <p:spPr>
          <a:xfrm>
            <a:off x="0" y="3906559"/>
            <a:ext cx="6858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r>
              <a:rPr lang="en" altLang="ko-Kore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Need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행렬은 아래와 같이 구현할 수 있습니다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R" sz="15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Available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[1,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5,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0]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이라면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T0, T3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먼저 실행할 수 있을 것이고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이들 작업이 완료된 이후에는 다른 작업들을 모두 실행할 수 있어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safe state</a:t>
            </a:r>
            <a:r>
              <a:rPr lang="ko-KR" altLang="en-US" sz="15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라고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볼 수 있겠습니다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5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c.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값의 변경이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[0,4,2,0]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이뤄지면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available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값은 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[1,1,0,0]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될 것이고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 경우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sequence </a:t>
            </a: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순서는 </a:t>
            </a:r>
            <a:r>
              <a:rPr lang="en-US" altLang="ko-KR" sz="15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&lt;T0, T2, T3, T1, T4&gt;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한가지 순서로만 진행이 가능할 것입니다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" altLang="ko-Kore-KR" sz="15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3900CDED-D31F-9F41-AB6E-D89EBAB6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7032"/>
              </p:ext>
            </p:extLst>
          </p:nvPr>
        </p:nvGraphicFramePr>
        <p:xfrm>
          <a:off x="2461260" y="4797989"/>
          <a:ext cx="193548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96">
                  <a:extLst>
                    <a:ext uri="{9D8B030D-6E8A-4147-A177-3AD203B41FA5}">
                      <a16:colId xmlns:a16="http://schemas.microsoft.com/office/drawing/2014/main" val="1148007752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85661591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3618361676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064503458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836168898"/>
                    </a:ext>
                  </a:extLst>
                </a:gridCol>
              </a:tblGrid>
              <a:tr h="25559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sz="1200" i="1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Need</a:t>
                      </a:r>
                      <a:endParaRPr lang="ko-Kore-KR" altLang="en-US" sz="1200" i="1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9974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B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C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01321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80401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7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5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06539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5490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T3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27602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T4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6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0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1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71D12B-B6E4-D04D-9CCE-67686630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584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0BF99A-9F76-E44E-AA56-62044D2C4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205"/>
            <a:ext cx="6858000" cy="5421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9B7FDC-2D81-F44A-A4D8-D58215A0227B}"/>
              </a:ext>
            </a:extLst>
          </p:cNvPr>
          <p:cNvSpPr/>
          <p:nvPr/>
        </p:nvSpPr>
        <p:spPr>
          <a:xfrm>
            <a:off x="0" y="5211875"/>
            <a:ext cx="6858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for(inti=0;i&lt;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n;i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++) {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for(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intj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=0; j&lt;n;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j++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{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if (!finish[j]) {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boolean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temp = true;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for(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intk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=0;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k&lt;m;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k++) {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if (need[j][k] &gt; work[k])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	temp = false;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}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if (temp) { 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finish[j] = true;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for (int x = 0; x &lt; m; x++)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	work[x] += work[j][x];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}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} 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}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 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풀이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safety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알고리즘을 보면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for(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intk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=0;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k&lt;m;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k++)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반복문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상단에 각각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까지 값을 순회하는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반복문이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번 쓰인 것을 볼 수 있고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이를 통해 위쪽 부분의 이중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반복문이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O(n^2)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연산되는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것을 볼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그리고 해당 이중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반복문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내부에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for(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intk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=0;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k&lt;m;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k++)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이에 따라 전체적인 연산은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O(m * n^2)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되는 것을 볼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en" altLang="ko-Kore-KR" sz="1200" dirty="0"/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816412-1708-CD4B-B6BB-5CBFE46B6369}"/>
              </a:ext>
            </a:extLst>
          </p:cNvPr>
          <p:cNvSpPr/>
          <p:nvPr/>
        </p:nvSpPr>
        <p:spPr>
          <a:xfrm>
            <a:off x="234696" y="1924106"/>
            <a:ext cx="6388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endParaRPr lang="en" altLang="ko-Kore-KR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위의 방식대로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containment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기법을 사용한 해결책은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circular-wait scheme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과 비교했을 때 좋은 방법으로 보기는 어려울 것 같습니다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일단 지정한 범위가 상당히 넓은 상황이기 때문에 여기서 되도록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locking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policy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작게 설정하는 것이 더 좋을 것으로 보입니다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34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F32CB2-3CC8-3A46-AC6B-C48FA141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22785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ED120D-8EE0-F741-8EB0-0AA58FD56B38}"/>
              </a:ext>
            </a:extLst>
          </p:cNvPr>
          <p:cNvSpPr/>
          <p:nvPr/>
        </p:nvSpPr>
        <p:spPr>
          <a:xfrm>
            <a:off x="0" y="2388017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 argument for installing deadlock avoidance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이에 대한 상황은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절대 시스템에서 발생하지 않는다는 것을 전제로 삼습니다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게다가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전반적으로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turnaround time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증가할 수 있으나 그럼에도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5000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모든 작업은 정상적으로 모두 실행될 것입니다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An argument against installing deadlock avoidance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algorithm : deadloc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덜 빈번하게 발생하고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이들이 발생했을 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이에 대한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cost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적은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B9412-13B5-F143-8A5A-D25FFD59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7140"/>
            <a:ext cx="6858000" cy="5367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150FFB-47FF-A145-9B77-6D5ED588D819}"/>
              </a:ext>
            </a:extLst>
          </p:cNvPr>
          <p:cNvSpPr/>
          <p:nvPr/>
        </p:nvSpPr>
        <p:spPr>
          <a:xfrm>
            <a:off x="0" y="4575181"/>
            <a:ext cx="6858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</a:rPr>
              <a:t>Answer : Starvation</a:t>
            </a:r>
            <a:r>
              <a:rPr lang="ko-Kore-KR" altLang="en-US" sz="1400" b="1" dirty="0">
                <a:solidFill>
                  <a:schemeClr val="accent6">
                    <a:lumMod val="75000"/>
                  </a:schemeClr>
                </a:solidFill>
              </a:rPr>
              <a:t>을 탐지하는 방법이 존재합니다</a:t>
            </a:r>
            <a:r>
              <a:rPr lang="en-US" altLang="ko-Kore-KR" sz="14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은 사실 사용하는 방법에 따라 의미가 다를 수 있기 때문에 하나의 의미로 정의하기 어려운 주제입니다. 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그러나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.7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의 질문에서 우리는 스레드가 요청한 리소스를 받기 전에 기약이 없는 어느 정도의 시간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을 대기하는 상황이 발생할텐데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이를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으로 볼 수 있을 것입니다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을 탐지하는 한 가지 방법은 이렇게 기약 없이 대기하는 시간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이하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T)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를 탐지하는 것이 될 것인데요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 특정 경과 시간이 T를 초과하면 스레드가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이 되었다는 것으로 간주할 수 있습니다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ore-KR" alt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 이슈를 해결하기 위한 한 가지 전략은 가장 오래 대기한 스레드에만 자원이 할당되는 정책을 채택하는 것입니다. 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예를 들어 스레드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T0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가 스레드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T1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보다 리소스 X를 더 오래 기다린 경우 스레드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T0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의 요청이 충족될 때까지 스레드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T1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의 요청이 지연하는 방식입니다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즉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대기열에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있는 스레드 중에 가장 먼저 들어온 값들을 먼저 처리하는 방식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ore-KR" alt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또 다른 전략으로는 다른 스레드가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 상황에 처하지 않았다면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 다른 스레드보다 대기 시간이 적은 스레드에 리소스를 부여할 수 있습니다. </a:t>
            </a:r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ore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그러나, 만약 다른 스레드가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</a:rPr>
              <a:t>한다고 여겨진다면, 해당 요청을 먼저 처리하는 형태로 처리할 수 있는 형태로 작업할 수 있겠습니다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4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8B73B-3D00-AC4C-9530-390AB4F4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2712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CB305D-E3E8-464F-8FA4-7C9FA0C19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450"/>
            <a:ext cx="6858000" cy="30894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D0C8EB-D808-BD49-AB1E-B48EF804D92A}"/>
              </a:ext>
            </a:extLst>
          </p:cNvPr>
          <p:cNvSpPr/>
          <p:nvPr/>
        </p:nvSpPr>
        <p:spPr>
          <a:xfrm>
            <a:off x="0" y="2977908"/>
            <a:ext cx="685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 typeface="+mj-lt"/>
              <a:buAutoNum type="arabicPeriod"/>
            </a:pP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Deadlock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여기서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preemption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존재하기 때문에 발생하기 어려울 것입니다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85750" indent="-285750">
              <a:buFont typeface="+mj-lt"/>
              <a:buAutoNum type="arabicPeriod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요청과 같은 일련의 요청에 의해 지속적으로 선점되는 경우 프로세스는 필요한 모든 리소스를 획득하지 못할 수 있습니다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6C30A7-7465-2146-8EC2-6245BB2918F8}"/>
              </a:ext>
            </a:extLst>
          </p:cNvPr>
          <p:cNvSpPr/>
          <p:nvPr/>
        </p:nvSpPr>
        <p:spPr>
          <a:xfrm>
            <a:off x="0" y="8001455"/>
            <a:ext cx="685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endParaRPr lang="en" altLang="ko-Kore-KR" sz="14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Unsafe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Available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따라 계산하게 될 경우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 &amp; T2 &amp; T3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작업을 마무리할 수 있지만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나머지 스레드들은 작업을 완료할 수 없기 때문입니다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Safe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모든 스레드들이 성공적으로 작업을 마무리할 수 있습니다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C9E81BA3-0547-214D-9006-2D100CF6D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57737"/>
              </p:ext>
            </p:extLst>
          </p:nvPr>
        </p:nvGraphicFramePr>
        <p:xfrm>
          <a:off x="3782569" y="4730498"/>
          <a:ext cx="193548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96">
                  <a:extLst>
                    <a:ext uri="{9D8B030D-6E8A-4147-A177-3AD203B41FA5}">
                      <a16:colId xmlns:a16="http://schemas.microsoft.com/office/drawing/2014/main" val="1148007752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85661591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3618361676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064503458"/>
                    </a:ext>
                  </a:extLst>
                </a:gridCol>
                <a:gridCol w="387096">
                  <a:extLst>
                    <a:ext uri="{9D8B030D-6E8A-4147-A177-3AD203B41FA5}">
                      <a16:colId xmlns:a16="http://schemas.microsoft.com/office/drawing/2014/main" val="2836168898"/>
                    </a:ext>
                  </a:extLst>
                </a:gridCol>
              </a:tblGrid>
              <a:tr h="25559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sz="1200" i="1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Need</a:t>
                      </a:r>
                      <a:endParaRPr lang="ko-Kore-KR" altLang="en-US" sz="1200" i="1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9974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A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B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C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D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01321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80401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06539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5490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T3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4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0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27602"/>
                  </a:ext>
                </a:extLst>
              </a:tr>
              <a:tr h="255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T4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2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1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</a:rPr>
                        <a:t>3</a:t>
                      </a:r>
                      <a:endParaRPr lang="ko-Kore-KR" altLang="en-US" sz="1200" dirty="0">
                        <a:latin typeface="Noto Sans KR" panose="020B0500000000000000" pitchFamily="34" charset="-128"/>
                        <a:ea typeface="Noto Sans KR" panose="020B05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0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4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7DB378-2B6B-D448-9F02-E33F48BF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385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44F2FB-5DD7-194C-BAB6-8A32682F2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6052"/>
            <a:ext cx="6858000" cy="4454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AA8845-2F97-F241-A277-4BF403796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879"/>
            <a:ext cx="6858000" cy="5782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BE39B3-90B2-1940-9D87-1B321FE5A9D8}"/>
              </a:ext>
            </a:extLst>
          </p:cNvPr>
          <p:cNvSpPr/>
          <p:nvPr/>
        </p:nvSpPr>
        <p:spPr>
          <a:xfrm>
            <a:off x="500634" y="4091181"/>
            <a:ext cx="585673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3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단일 스레드 프로세스에서는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발생되기 어려울 것 같습니다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발생하는 조건 중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Hold and wait 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조건을 만족하지 못하기 때문입니다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966C-D0E8-F543-AC54-81A5CA356371}"/>
              </a:ext>
            </a:extLst>
          </p:cNvPr>
          <p:cNvSpPr/>
          <p:nvPr/>
        </p:nvSpPr>
        <p:spPr>
          <a:xfrm>
            <a:off x="0" y="983952"/>
            <a:ext cx="685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값은 각 스레드에서 요구하는 최대 리소스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될텐데요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여기서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Safety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알고리즘을 계산하면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 = Max – Allocation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값이 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(Banker’s Algorithms)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반대로 생각해보면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+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이므로 현재 질문 사항인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Max[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 = Waiting[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 + Allocation[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]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재정의하는 부분에서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Waiting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부분이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Need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역할과 유사하므로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질문에서 요구하는 사항을 충족한다고 볼 수 있을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Max = Waiting + Allocation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값을 이해해도 무방할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46232-8389-3C45-B98A-9B3CF7ABB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" y="6170081"/>
            <a:ext cx="3023616" cy="15731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FA94AF-8263-0541-96B2-7FAAB18C5242}"/>
              </a:ext>
            </a:extLst>
          </p:cNvPr>
          <p:cNvSpPr/>
          <p:nvPr/>
        </p:nvSpPr>
        <p:spPr>
          <a:xfrm>
            <a:off x="4047523" y="6167651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</a:t>
            </a:r>
          </a:p>
          <a:p>
            <a:pPr algn="ctr"/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F13B15-B1A7-644A-8FAA-48B6DCADF8B1}"/>
              </a:ext>
            </a:extLst>
          </p:cNvPr>
          <p:cNvSpPr/>
          <p:nvPr/>
        </p:nvSpPr>
        <p:spPr>
          <a:xfrm>
            <a:off x="5312647" y="6167651"/>
            <a:ext cx="640865" cy="640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Q</a:t>
            </a:r>
          </a:p>
          <a:p>
            <a:pPr algn="ctr"/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4754D6-A6AE-9548-8D48-6DA0E722F28D}"/>
              </a:ext>
            </a:extLst>
          </p:cNvPr>
          <p:cNvSpPr/>
          <p:nvPr/>
        </p:nvSpPr>
        <p:spPr>
          <a:xfrm>
            <a:off x="4050798" y="7181168"/>
            <a:ext cx="640865" cy="640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p0</a:t>
            </a:r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B8186B3-1817-BC45-B322-6E079B07308C}"/>
              </a:ext>
            </a:extLst>
          </p:cNvPr>
          <p:cNvSpPr/>
          <p:nvPr/>
        </p:nvSpPr>
        <p:spPr>
          <a:xfrm>
            <a:off x="5312648" y="7191711"/>
            <a:ext cx="640865" cy="6408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p1</a:t>
            </a:r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BD9802-E0C6-F448-87C1-40B85307AF9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367956" y="6808516"/>
            <a:ext cx="3275" cy="37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E989A8B-DF2D-0E42-8C1B-80C652DA7E8C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633080" y="6808516"/>
            <a:ext cx="1" cy="38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3B2F474-49BE-A349-9546-BFDA40C1005F}"/>
              </a:ext>
            </a:extLst>
          </p:cNvPr>
          <p:cNvCxnSpPr>
            <a:cxnSpLocks/>
            <a:stCxn id="15" idx="2"/>
            <a:endCxn id="12" idx="3"/>
          </p:cNvCxnSpPr>
          <p:nvPr/>
        </p:nvCxnSpPr>
        <p:spPr>
          <a:xfrm flipH="1" flipV="1">
            <a:off x="4688388" y="6488084"/>
            <a:ext cx="624260" cy="102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2198B9C-34E4-9340-9AFD-279110311153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 flipV="1">
            <a:off x="4691663" y="6488084"/>
            <a:ext cx="620984" cy="101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E83567-7136-FE43-9B8C-4ED9781F5D1F}"/>
              </a:ext>
            </a:extLst>
          </p:cNvPr>
          <p:cNvSpPr/>
          <p:nvPr/>
        </p:nvSpPr>
        <p:spPr>
          <a:xfrm>
            <a:off x="0" y="8123474"/>
            <a:ext cx="6858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3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endParaRPr lang="en" altLang="ko-Kore-KR" sz="13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P0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wait(S)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호출하고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P1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Wait(Q)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실행했으나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P0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wait(Q)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바로 다음 줄에서 실행하면서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P1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Signal(Q)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실행할 때까지 대기를 해야하는 상황이 발생하면서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ycle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발생했습니다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endParaRPr lang="en-US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상황에서는 극단적으로 둘 중 하나의 프로세스를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Kill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해야 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끊길 것이라고 수업에서 다뤘던 것이 기억에 남습니다</a:t>
            </a:r>
            <a:r>
              <a:rPr lang="en-US" altLang="ko-Kore-KR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ore-KR" altLang="en-US" sz="13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" altLang="ko-Kore-KR" sz="13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77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443971-6CC1-D748-A032-E6C11707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917"/>
            <a:ext cx="6858000" cy="4527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EAA15-CF80-184D-8658-1798C808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2357"/>
            <a:ext cx="6858000" cy="26997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4E5F89-4F3E-594E-A5ED-F4AA0D84CA11}"/>
              </a:ext>
            </a:extLst>
          </p:cNvPr>
          <p:cNvSpPr/>
          <p:nvPr/>
        </p:nvSpPr>
        <p:spPr>
          <a:xfrm>
            <a:off x="0" y="6797457"/>
            <a:ext cx="685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fontAlgn="base"/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CPU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스케줄러의 기능은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ready queue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job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선택하고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dispatch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도움을 받아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CPU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해당 프로세스에 대한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제어권을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제공하는 것입니다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그렇다면 위의 그림에서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자원을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하고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P1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Q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자원을 요청하나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P0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Q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요청하면서 반대로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S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요청하는 상황입니다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fontAlgn="base"/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이는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8.12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서술된 문제와 매우 흡사한데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각각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S,Q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자원에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P0, P1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할당되고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작업이 소요되는 경과를 명확하게 알려주는 툴 등이 지정이 안된다면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semaphore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등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아마 대기 중인 프로세스는 무한정 기다리는 상황이 발생하면서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발생할 것입니다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fontAlgn="base"/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때문에 여기서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발생할 수 있으며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CPU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스케줄러는 특정 우선순위를 정해 작업을 할당함으로써 이러한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막는 것에 기여할 수 있을 것으로 보입니다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8028BA-5C8D-1941-88ED-5C8464FB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5944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C37FAD-1286-304D-B3E1-4B953A60F64C}"/>
              </a:ext>
            </a:extLst>
          </p:cNvPr>
          <p:cNvSpPr/>
          <p:nvPr/>
        </p:nvSpPr>
        <p:spPr>
          <a:xfrm>
            <a:off x="0" y="694230"/>
            <a:ext cx="6838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가능할 것으로 보입니다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(1)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writer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있으면 공유 할 수 없으므로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mutual exclusion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유지됩니다. 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(2) 스레드가 하나의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reader</a:t>
            </a:r>
            <a:r>
              <a:rPr lang="ko-KR" altLang="ko-Kore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보유 할 수 있으므로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hold and wait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가능합니다.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Writer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다른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reader</a:t>
            </a:r>
            <a:r>
              <a:rPr lang="ko-KR" altLang="ko-Kore-KR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획득하기 위해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waiting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하는 동안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할 수 있습니다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(3)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해제할 수는 없기 때문에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preemptive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유지 되지 않습니다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(4) 모든 스레드 간의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 circular wait</a:t>
            </a:r>
            <a:r>
              <a:rPr lang="ko-KR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가능합니다.</a:t>
            </a:r>
            <a:endParaRPr lang="ko-Kore-KR" altLang="en-US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02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D16D68-75EA-ED4B-BE35-6743D112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7677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CAAEA6-0203-354E-9751-856DBD5CD5F7}"/>
              </a:ext>
            </a:extLst>
          </p:cNvPr>
          <p:cNvSpPr/>
          <p:nvPr/>
        </p:nvSpPr>
        <p:spPr>
          <a:xfrm>
            <a:off x="60960" y="1261003"/>
            <a:ext cx="673608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  <a:b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Transaction 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함수를 수정하면 아래와 같이 작업할 수 있을 것입니다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void transaction(Account from, Account to, double amount)</a:t>
            </a:r>
          </a:p>
          <a:p>
            <a:pPr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// semaphore setting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Semaphore lock1, lock2;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lock1 = </a:t>
            </a:r>
            <a:r>
              <a:rPr lang="en" altLang="ko-Kore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getLock</a:t>
            </a:r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(from);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lock2 = </a:t>
            </a:r>
            <a:r>
              <a:rPr lang="en" altLang="ko-Kore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getLock</a:t>
            </a:r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(to);</a:t>
            </a:r>
          </a:p>
          <a:p>
            <a:pPr lvl="1" fontAlgn="base"/>
            <a:endParaRPr lang="en" altLang="ko-Kore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// withdraw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wait(lock1);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withdraw(from, amount);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signal(lock1);</a:t>
            </a:r>
          </a:p>
          <a:p>
            <a:pPr lvl="1" fontAlgn="base"/>
            <a:endParaRPr lang="en" altLang="ko-Kore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// deposit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wait(lock2);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deposit(to, amount);</a:t>
            </a:r>
          </a:p>
          <a:p>
            <a:pPr lvl="1"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signal(lock2);</a:t>
            </a:r>
          </a:p>
          <a:p>
            <a:pPr fontAlgn="base"/>
            <a:r>
              <a:rPr lang="en" altLang="ko-Kore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</a:p>
          <a:p>
            <a:pPr fontAlgn="base"/>
            <a:endParaRPr lang="en" altLang="ko-Kore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함수에서 요지는 간단한데요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fontAlgn="base"/>
            <a:endParaRPr lang="en-US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Withdraw &amp; deposit</a:t>
            </a:r>
            <a:r>
              <a:rPr lang="ko-Kore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각각 다른 세마포값을 작성해 </a:t>
            </a:r>
            <a:r>
              <a:rPr lang="en-US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영역에 진입하는 것을 분리하는 것으로 시작합니다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fontAlgn="base"/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 경우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CS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진입을 위해 경쟁하는 경우를 없앨 수 있을 뿐더러 두개의 스레드가 동시에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transaction()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함수를 호출하는 것도 막을 수 있을 것으로 보입니다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400" b="0" i="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94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A2B2FC-BB80-B540-8452-A7553E30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495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0D3130-E148-C74A-B1DB-79106D0C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91" y="802467"/>
            <a:ext cx="5449017" cy="5304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D28AEB-27AA-7E45-87C4-D8FD33449C50}"/>
              </a:ext>
            </a:extLst>
          </p:cNvPr>
          <p:cNvSpPr/>
          <p:nvPr/>
        </p:nvSpPr>
        <p:spPr>
          <a:xfrm>
            <a:off x="0" y="6305014"/>
            <a:ext cx="68580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28600" indent="-228600" fontAlgn="base">
              <a:buAutoNum type="alphaLcParenBoth"/>
            </a:pP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현재 발생하지 않으므로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있다고 보기 어렵습니다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228600" indent="-228600" fontAlgn="base">
              <a:buAutoNum type="alphaLcParenBoth"/>
            </a:pPr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(b)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보내고 있고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 edge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보내면서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형성하고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hold &amp; wait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상황이 생기면서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발생한 상황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(c)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R1 &amp; R2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인스턴스가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개씩 있고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R1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 edge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보내고 있는 것이 없어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만들어지지 않으므로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발생하지 않았습니다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(d) T1, T2, T3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T4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request &amp; assignment edge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circular wait,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hold &amp; wait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생성되면서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(e)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얼핏 보면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단기적으로 발생할 수 있는 상황 같지만 장기적으로 볼 때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또는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작업이 마무리 되면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해소될 것으로 보입니다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(R1 &amp; R2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인스턴스도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개씩 있으므로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그럼 장기적으로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&amp;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발생하는 것을 막을 수 있을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(f)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다이어그램의 구조가 조금 이상한데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R2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인스턴스가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개인데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현재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T2, T3, T4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assignment edge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보내고 있습니다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아마 보여주고 있는 그림에 에러가 있는 것으로 보입니다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b="0" i="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5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4259</TotalTime>
  <Words>3138</Words>
  <Application>Microsoft Macintosh PowerPoint</Application>
  <PresentationFormat>A4 용지(210x297mm)</PresentationFormat>
  <Paragraphs>623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Noto Sans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김승태[ 학부재학 / 영어영문학과 ]</dc:creator>
  <cp:lastModifiedBy>김승태[ 학부재학 / 영어영문학과 ]</cp:lastModifiedBy>
  <cp:revision>2</cp:revision>
  <dcterms:created xsi:type="dcterms:W3CDTF">2021-04-16T08:40:14Z</dcterms:created>
  <dcterms:modified xsi:type="dcterms:W3CDTF">2021-06-02T08:21:29Z</dcterms:modified>
</cp:coreProperties>
</file>